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1.xml" ContentType="application/vnd.openxmlformats-officedocument.drawingml.chartshapes+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3"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1" r:id="rId22"/>
    <p:sldId id="288" r:id="rId23"/>
    <p:sldId id="293" r:id="rId24"/>
    <p:sldId id="294" r:id="rId25"/>
    <p:sldId id="295" r:id="rId26"/>
    <p:sldId id="296"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83" autoAdjust="0"/>
    <p:restoredTop sz="96301" autoAdjust="0"/>
  </p:normalViewPr>
  <p:slideViewPr>
    <p:cSldViewPr snapToGrid="0" showGuides="1">
      <p:cViewPr varScale="1">
        <p:scale>
          <a:sx n="87" d="100"/>
          <a:sy n="87" d="100"/>
        </p:scale>
        <p:origin x="84" y="504"/>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2.xml"/><Relationship Id="rId1" Type="http://schemas.microsoft.com/office/2011/relationships/chartStyle" Target="style2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3.xml"/><Relationship Id="rId1" Type="http://schemas.microsoft.com/office/2011/relationships/chartStyle" Target="style2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4.xml"/><Relationship Id="rId1" Type="http://schemas.microsoft.com/office/2011/relationships/chartStyle" Target="style2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5.xml"/><Relationship Id="rId1" Type="http://schemas.microsoft.com/office/2011/relationships/chartStyle" Target="style2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6.xml"/><Relationship Id="rId1" Type="http://schemas.microsoft.com/office/2011/relationships/chartStyle" Target="style2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83556576731"/>
          <c:y val="5.3300533005330102E-2"/>
          <c:w val="0.87953920889600989"/>
          <c:h val="0.71403393207070442"/>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4486193535925855E-2"/>
                  <c:y val="-3.155559997327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52-4DB7-B9A6-2B955228B892}"/>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FF-4D99-A4EE-0571D8C03C65}"/>
                </c:ext>
              </c:extLst>
            </c:dLbl>
            <c:dLbl>
              <c:idx val="15"/>
              <c:layout>
                <c:manualLayout>
                  <c:x val="-2.414365589320976E-3"/>
                  <c:y val="-3.1555599973275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52-4DB7-B9A6-2B955228B8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67</c:v>
                </c:pt>
                <c:pt idx="1">
                  <c:v>56</c:v>
                </c:pt>
                <c:pt idx="2">
                  <c:v>49</c:v>
                </c:pt>
                <c:pt idx="3">
                  <c:v>54</c:v>
                </c:pt>
                <c:pt idx="4">
                  <c:v>41</c:v>
                </c:pt>
                <c:pt idx="5">
                  <c:v>49</c:v>
                </c:pt>
                <c:pt idx="6">
                  <c:v>37</c:v>
                </c:pt>
                <c:pt idx="7">
                  <c:v>37</c:v>
                </c:pt>
                <c:pt idx="8">
                  <c:v>22</c:v>
                </c:pt>
                <c:pt idx="9">
                  <c:v>28</c:v>
                </c:pt>
                <c:pt idx="10">
                  <c:v>29</c:v>
                </c:pt>
                <c:pt idx="11">
                  <c:v>29</c:v>
                </c:pt>
                <c:pt idx="12">
                  <c:v>32</c:v>
                </c:pt>
                <c:pt idx="13">
                  <c:v>46</c:v>
                </c:pt>
                <c:pt idx="14">
                  <c:v>43</c:v>
                </c:pt>
                <c:pt idx="15">
                  <c:v>30</c:v>
                </c:pt>
              </c:numCache>
            </c:numRef>
          </c:val>
          <c:smooth val="0"/>
          <c:extLst>
            <c:ext xmlns:c16="http://schemas.microsoft.com/office/drawing/2014/chart" uri="{C3380CC4-5D6E-409C-BE32-E72D297353CC}">
              <c16:uniqueId val="{00000003-A052-4DB7-B9A6-2B955228B892}"/>
            </c:ext>
          </c:extLst>
        </c:ser>
        <c:ser>
          <c:idx val="1"/>
          <c:order val="1"/>
          <c:tx>
            <c:strRef>
              <c:f>Sheet1!$A$3</c:f>
              <c:strCache>
                <c:ptCount val="1"/>
                <c:pt idx="0">
                  <c:v>Cannabis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6.0359139733024399E-3"/>
                  <c:y val="-3.6484245439469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F-4D99-A4EE-0571D8C03C65}"/>
                </c:ext>
              </c:extLst>
            </c:dLbl>
            <c:dLbl>
              <c:idx val="14"/>
              <c:layout>
                <c:manualLayout>
                  <c:x val="-1.6900559125247006E-2"/>
                  <c:y val="-3.9800995024875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FF-4D99-A4EE-0571D8C03C6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52-4DB7-B9A6-2B955228B8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9</c:v>
                </c:pt>
                <c:pt idx="1">
                  <c:v>5</c:v>
                </c:pt>
                <c:pt idx="2">
                  <c:v>12</c:v>
                </c:pt>
                <c:pt idx="3">
                  <c:v>10</c:v>
                </c:pt>
                <c:pt idx="4">
                  <c:v>14</c:v>
                </c:pt>
                <c:pt idx="5">
                  <c:v>9</c:v>
                </c:pt>
                <c:pt idx="6">
                  <c:v>27</c:v>
                </c:pt>
                <c:pt idx="7">
                  <c:v>18</c:v>
                </c:pt>
                <c:pt idx="8">
                  <c:v>27</c:v>
                </c:pt>
                <c:pt idx="9">
                  <c:v>19</c:v>
                </c:pt>
                <c:pt idx="10">
                  <c:v>26</c:v>
                </c:pt>
                <c:pt idx="11">
                  <c:v>33</c:v>
                </c:pt>
                <c:pt idx="12">
                  <c:v>35</c:v>
                </c:pt>
                <c:pt idx="13">
                  <c:v>26</c:v>
                </c:pt>
                <c:pt idx="14">
                  <c:v>24</c:v>
                </c:pt>
                <c:pt idx="15">
                  <c:v>27</c:v>
                </c:pt>
              </c:numCache>
            </c:numRef>
          </c:val>
          <c:smooth val="0"/>
          <c:extLst>
            <c:ext xmlns:c16="http://schemas.microsoft.com/office/drawing/2014/chart" uri="{C3380CC4-5D6E-409C-BE32-E72D297353CC}">
              <c16:uniqueId val="{00000007-A052-4DB7-B9A6-2B955228B892}"/>
            </c:ext>
          </c:extLst>
        </c:ser>
        <c:ser>
          <c:idx val="2"/>
          <c:order val="2"/>
          <c:tx>
            <c:strRef>
              <c:f>Sheet1!$A$4</c:f>
              <c:strCache>
                <c:ptCount val="1"/>
                <c:pt idx="0">
                  <c:v>Alcohol</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8-A052-4DB7-B9A6-2B955228B892}"/>
                </c:ext>
              </c:extLst>
            </c:dLbl>
            <c:dLbl>
              <c:idx val="1"/>
              <c:delete val="1"/>
              <c:extLst>
                <c:ext xmlns:c15="http://schemas.microsoft.com/office/drawing/2012/chart" uri="{CE6537A1-D6FC-4f65-9D91-7224C49458BB}"/>
                <c:ext xmlns:c16="http://schemas.microsoft.com/office/drawing/2014/chart" uri="{C3380CC4-5D6E-409C-BE32-E72D297353CC}">
                  <c16:uniqueId val="{00000005-F87A-4568-B8BC-9E9BAFD024EF}"/>
                </c:ext>
              </c:extLst>
            </c:dLbl>
            <c:dLbl>
              <c:idx val="2"/>
              <c:delete val="1"/>
              <c:extLst>
                <c:ext xmlns:c15="http://schemas.microsoft.com/office/drawing/2012/chart" uri="{CE6537A1-D6FC-4f65-9D91-7224C49458BB}"/>
                <c:ext xmlns:c16="http://schemas.microsoft.com/office/drawing/2014/chart" uri="{C3380CC4-5D6E-409C-BE32-E72D297353CC}">
                  <c16:uniqueId val="{00000004-F87A-4568-B8BC-9E9BAFD024EF}"/>
                </c:ext>
              </c:extLst>
            </c:dLbl>
            <c:dLbl>
              <c:idx val="3"/>
              <c:delete val="1"/>
              <c:extLst>
                <c:ext xmlns:c15="http://schemas.microsoft.com/office/drawing/2012/chart" uri="{CE6537A1-D6FC-4f65-9D91-7224C49458BB}"/>
                <c:ext xmlns:c16="http://schemas.microsoft.com/office/drawing/2014/chart" uri="{C3380CC4-5D6E-409C-BE32-E72D297353CC}">
                  <c16:uniqueId val="{00000003-F87A-4568-B8BC-9E9BAFD024EF}"/>
                </c:ext>
              </c:extLst>
            </c:dLbl>
            <c:dLbl>
              <c:idx val="4"/>
              <c:delete val="1"/>
              <c:extLst>
                <c:ext xmlns:c15="http://schemas.microsoft.com/office/drawing/2012/chart" uri="{CE6537A1-D6FC-4f65-9D91-7224C49458BB}"/>
                <c:ext xmlns:c16="http://schemas.microsoft.com/office/drawing/2014/chart" uri="{C3380CC4-5D6E-409C-BE32-E72D297353CC}">
                  <c16:uniqueId val="{00000007-F87A-4568-B8BC-9E9BAFD024EF}"/>
                </c:ext>
              </c:extLst>
            </c:dLbl>
            <c:dLbl>
              <c:idx val="5"/>
              <c:delete val="1"/>
              <c:extLst>
                <c:ext xmlns:c15="http://schemas.microsoft.com/office/drawing/2012/chart" uri="{CE6537A1-D6FC-4f65-9D91-7224C49458BB}"/>
                <c:ext xmlns:c16="http://schemas.microsoft.com/office/drawing/2014/chart" uri="{C3380CC4-5D6E-409C-BE32-E72D297353CC}">
                  <c16:uniqueId val="{00000008-F87A-4568-B8BC-9E9BAFD024EF}"/>
                </c:ext>
              </c:extLst>
            </c:dLbl>
            <c:dLbl>
              <c:idx val="6"/>
              <c:delete val="1"/>
              <c:extLst>
                <c:ext xmlns:c15="http://schemas.microsoft.com/office/drawing/2012/chart" uri="{CE6537A1-D6FC-4f65-9D91-7224C49458BB}"/>
                <c:ext xmlns:c16="http://schemas.microsoft.com/office/drawing/2014/chart" uri="{C3380CC4-5D6E-409C-BE32-E72D297353CC}">
                  <c16:uniqueId val="{0000000D-F87A-4568-B8BC-9E9BAFD024EF}"/>
                </c:ext>
              </c:extLst>
            </c:dLbl>
            <c:dLbl>
              <c:idx val="7"/>
              <c:delete val="1"/>
              <c:extLst>
                <c:ext xmlns:c15="http://schemas.microsoft.com/office/drawing/2012/chart" uri="{CE6537A1-D6FC-4f65-9D91-7224C49458BB}"/>
                <c:ext xmlns:c16="http://schemas.microsoft.com/office/drawing/2014/chart" uri="{C3380CC4-5D6E-409C-BE32-E72D297353CC}">
                  <c16:uniqueId val="{0000000F-F87A-4568-B8BC-9E9BAFD024EF}"/>
                </c:ext>
              </c:extLst>
            </c:dLbl>
            <c:dLbl>
              <c:idx val="8"/>
              <c:delete val="1"/>
              <c:extLst>
                <c:ext xmlns:c15="http://schemas.microsoft.com/office/drawing/2012/chart" uri="{CE6537A1-D6FC-4f65-9D91-7224C49458BB}"/>
                <c:ext xmlns:c16="http://schemas.microsoft.com/office/drawing/2014/chart" uri="{C3380CC4-5D6E-409C-BE32-E72D297353CC}">
                  <c16:uniqueId val="{00000010-F87A-4568-B8BC-9E9BAFD024EF}"/>
                </c:ext>
              </c:extLst>
            </c:dLbl>
            <c:dLbl>
              <c:idx val="9"/>
              <c:delete val="1"/>
              <c:extLst>
                <c:ext xmlns:c15="http://schemas.microsoft.com/office/drawing/2012/chart" uri="{CE6537A1-D6FC-4f65-9D91-7224C49458BB}"/>
                <c:ext xmlns:c16="http://schemas.microsoft.com/office/drawing/2014/chart" uri="{C3380CC4-5D6E-409C-BE32-E72D297353CC}">
                  <c16:uniqueId val="{00000011-F87A-4568-B8BC-9E9BAFD024EF}"/>
                </c:ext>
              </c:extLst>
            </c:dLbl>
            <c:dLbl>
              <c:idx val="10"/>
              <c:delete val="1"/>
              <c:extLst>
                <c:ext xmlns:c15="http://schemas.microsoft.com/office/drawing/2012/chart" uri="{CE6537A1-D6FC-4f65-9D91-7224C49458BB}"/>
                <c:ext xmlns:c16="http://schemas.microsoft.com/office/drawing/2014/chart" uri="{C3380CC4-5D6E-409C-BE32-E72D297353CC}">
                  <c16:uniqueId val="{00000012-F87A-4568-B8BC-9E9BAFD024EF}"/>
                </c:ext>
              </c:extLst>
            </c:dLbl>
            <c:dLbl>
              <c:idx val="11"/>
              <c:delete val="1"/>
              <c:extLst>
                <c:ext xmlns:c15="http://schemas.microsoft.com/office/drawing/2012/chart" uri="{CE6537A1-D6FC-4f65-9D91-7224C49458BB}"/>
                <c:ext xmlns:c16="http://schemas.microsoft.com/office/drawing/2014/chart" uri="{C3380CC4-5D6E-409C-BE32-E72D297353CC}">
                  <c16:uniqueId val="{00000013-F87A-4568-B8BC-9E9BAFD024EF}"/>
                </c:ext>
              </c:extLst>
            </c:dLbl>
            <c:dLbl>
              <c:idx val="12"/>
              <c:delete val="1"/>
              <c:extLst>
                <c:ext xmlns:c15="http://schemas.microsoft.com/office/drawing/2012/chart" uri="{CE6537A1-D6FC-4f65-9D91-7224C49458BB}"/>
                <c:ext xmlns:c16="http://schemas.microsoft.com/office/drawing/2014/chart" uri="{C3380CC4-5D6E-409C-BE32-E72D297353CC}">
                  <c16:uniqueId val="{00000014-F87A-4568-B8BC-9E9BAFD024EF}"/>
                </c:ext>
              </c:extLst>
            </c:dLbl>
            <c:dLbl>
              <c:idx val="13"/>
              <c:delete val="1"/>
              <c:extLst>
                <c:ext xmlns:c15="http://schemas.microsoft.com/office/drawing/2012/chart" uri="{CE6537A1-D6FC-4f65-9D91-7224C49458BB}"/>
                <c:ext xmlns:c16="http://schemas.microsoft.com/office/drawing/2014/chart" uri="{C3380CC4-5D6E-409C-BE32-E72D297353CC}">
                  <c16:uniqueId val="{00000016-F87A-4568-B8BC-9E9BAFD024EF}"/>
                </c:ext>
              </c:extLst>
            </c:dLbl>
            <c:dLbl>
              <c:idx val="14"/>
              <c:layout>
                <c:manualLayout>
                  <c:x val="-7.2430967679629277E-3"/>
                  <c:y val="-2.804942219846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52-4DB7-B9A6-2B955228B892}"/>
                </c:ext>
              </c:extLst>
            </c:dLbl>
            <c:dLbl>
              <c:idx val="15"/>
              <c:layout>
                <c:manualLayout>
                  <c:x val="2.414365589320976E-3"/>
                  <c:y val="7.0123555496167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52-4DB7-B9A6-2B955228B8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0">
                  <c:v>3</c:v>
                </c:pt>
                <c:pt idx="1">
                  <c:v>0</c:v>
                </c:pt>
                <c:pt idx="2">
                  <c:v>2</c:v>
                </c:pt>
                <c:pt idx="3">
                  <c:v>3</c:v>
                </c:pt>
                <c:pt idx="4">
                  <c:v>4</c:v>
                </c:pt>
                <c:pt idx="5">
                  <c:v>13</c:v>
                </c:pt>
                <c:pt idx="6">
                  <c:v>5</c:v>
                </c:pt>
                <c:pt idx="7">
                  <c:v>6</c:v>
                </c:pt>
                <c:pt idx="8">
                  <c:v>20</c:v>
                </c:pt>
                <c:pt idx="9">
                  <c:v>33</c:v>
                </c:pt>
                <c:pt idx="10">
                  <c:v>25</c:v>
                </c:pt>
                <c:pt idx="11">
                  <c:v>18</c:v>
                </c:pt>
                <c:pt idx="12">
                  <c:v>16</c:v>
                </c:pt>
                <c:pt idx="13">
                  <c:v>8</c:v>
                </c:pt>
                <c:pt idx="14">
                  <c:v>7</c:v>
                </c:pt>
                <c:pt idx="15">
                  <c:v>6</c:v>
                </c:pt>
              </c:numCache>
            </c:numRef>
          </c:val>
          <c:smooth val="0"/>
          <c:extLst>
            <c:ext xmlns:c16="http://schemas.microsoft.com/office/drawing/2014/chart" uri="{C3380CC4-5D6E-409C-BE32-E72D297353CC}">
              <c16:uniqueId val="{0000000B-A052-4DB7-B9A6-2B955228B892}"/>
            </c:ext>
          </c:extLst>
        </c:ser>
        <c:ser>
          <c:idx val="3"/>
          <c:order val="3"/>
          <c:tx>
            <c:strRef>
              <c:f>Sheet1!$A$5</c:f>
              <c:strCache>
                <c:ptCount val="1"/>
                <c:pt idx="0">
                  <c:v>Cocaine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layout>
                <c:manualLayout>
                  <c:x val="-2.1729290303888784E-2"/>
                  <c:y val="-2.804942219846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52-4DB7-B9A6-2B955228B892}"/>
                </c:ext>
              </c:extLst>
            </c:dLbl>
            <c:dLbl>
              <c:idx val="1"/>
              <c:delete val="1"/>
              <c:extLst>
                <c:ext xmlns:c15="http://schemas.microsoft.com/office/drawing/2012/chart" uri="{CE6537A1-D6FC-4f65-9D91-7224C49458BB}"/>
                <c:ext xmlns:c16="http://schemas.microsoft.com/office/drawing/2014/chart" uri="{C3380CC4-5D6E-409C-BE32-E72D297353CC}">
                  <c16:uniqueId val="{00000000-F87A-4568-B8BC-9E9BAFD024EF}"/>
                </c:ext>
              </c:extLst>
            </c:dLbl>
            <c:dLbl>
              <c:idx val="2"/>
              <c:delete val="1"/>
              <c:extLst>
                <c:ext xmlns:c15="http://schemas.microsoft.com/office/drawing/2012/chart" uri="{CE6537A1-D6FC-4f65-9D91-7224C49458BB}"/>
                <c:ext xmlns:c16="http://schemas.microsoft.com/office/drawing/2014/chart" uri="{C3380CC4-5D6E-409C-BE32-E72D297353CC}">
                  <c16:uniqueId val="{00000001-F87A-4568-B8BC-9E9BAFD024EF}"/>
                </c:ext>
              </c:extLst>
            </c:dLbl>
            <c:dLbl>
              <c:idx val="3"/>
              <c:delete val="1"/>
              <c:extLst>
                <c:ext xmlns:c15="http://schemas.microsoft.com/office/drawing/2012/chart" uri="{CE6537A1-D6FC-4f65-9D91-7224C49458BB}"/>
                <c:ext xmlns:c16="http://schemas.microsoft.com/office/drawing/2014/chart" uri="{C3380CC4-5D6E-409C-BE32-E72D297353CC}">
                  <c16:uniqueId val="{00000002-F87A-4568-B8BC-9E9BAFD024EF}"/>
                </c:ext>
              </c:extLst>
            </c:dLbl>
            <c:dLbl>
              <c:idx val="4"/>
              <c:delete val="1"/>
              <c:extLst>
                <c:ext xmlns:c15="http://schemas.microsoft.com/office/drawing/2012/chart" uri="{CE6537A1-D6FC-4f65-9D91-7224C49458BB}"/>
                <c:ext xmlns:c16="http://schemas.microsoft.com/office/drawing/2014/chart" uri="{C3380CC4-5D6E-409C-BE32-E72D297353CC}">
                  <c16:uniqueId val="{00000006-F87A-4568-B8BC-9E9BAFD024EF}"/>
                </c:ext>
              </c:extLst>
            </c:dLbl>
            <c:dLbl>
              <c:idx val="5"/>
              <c:delete val="1"/>
              <c:extLst>
                <c:ext xmlns:c15="http://schemas.microsoft.com/office/drawing/2012/chart" uri="{CE6537A1-D6FC-4f65-9D91-7224C49458BB}"/>
                <c:ext xmlns:c16="http://schemas.microsoft.com/office/drawing/2014/chart" uri="{C3380CC4-5D6E-409C-BE32-E72D297353CC}">
                  <c16:uniqueId val="{0000000E-F87A-4568-B8BC-9E9BAFD024EF}"/>
                </c:ext>
              </c:extLst>
            </c:dLbl>
            <c:dLbl>
              <c:idx val="6"/>
              <c:delete val="1"/>
              <c:extLst>
                <c:ext xmlns:c15="http://schemas.microsoft.com/office/drawing/2012/chart" uri="{CE6537A1-D6FC-4f65-9D91-7224C49458BB}"/>
                <c:ext xmlns:c16="http://schemas.microsoft.com/office/drawing/2014/chart" uri="{C3380CC4-5D6E-409C-BE32-E72D297353CC}">
                  <c16:uniqueId val="{0000000C-F87A-4568-B8BC-9E9BAFD024EF}"/>
                </c:ext>
              </c:extLst>
            </c:dLbl>
            <c:dLbl>
              <c:idx val="7"/>
              <c:delete val="1"/>
              <c:extLst>
                <c:ext xmlns:c15="http://schemas.microsoft.com/office/drawing/2012/chart" uri="{CE6537A1-D6FC-4f65-9D91-7224C49458BB}"/>
                <c:ext xmlns:c16="http://schemas.microsoft.com/office/drawing/2014/chart" uri="{C3380CC4-5D6E-409C-BE32-E72D297353CC}">
                  <c16:uniqueId val="{00000009-F87A-4568-B8BC-9E9BAFD024EF}"/>
                </c:ext>
              </c:extLst>
            </c:dLbl>
            <c:dLbl>
              <c:idx val="8"/>
              <c:delete val="1"/>
              <c:extLst>
                <c:ext xmlns:c15="http://schemas.microsoft.com/office/drawing/2012/chart" uri="{CE6537A1-D6FC-4f65-9D91-7224C49458BB}"/>
                <c:ext xmlns:c16="http://schemas.microsoft.com/office/drawing/2014/chart" uri="{C3380CC4-5D6E-409C-BE32-E72D297353CC}">
                  <c16:uniqueId val="{0000000A-F87A-4568-B8BC-9E9BAFD024EF}"/>
                </c:ext>
              </c:extLst>
            </c:dLbl>
            <c:dLbl>
              <c:idx val="9"/>
              <c:delete val="1"/>
              <c:extLst>
                <c:ext xmlns:c15="http://schemas.microsoft.com/office/drawing/2012/chart" uri="{CE6537A1-D6FC-4f65-9D91-7224C49458BB}"/>
                <c:ext xmlns:c16="http://schemas.microsoft.com/office/drawing/2014/chart" uri="{C3380CC4-5D6E-409C-BE32-E72D297353CC}">
                  <c16:uniqueId val="{0000000B-F87A-4568-B8BC-9E9BAFD024EF}"/>
                </c:ext>
              </c:extLst>
            </c:dLbl>
            <c:dLbl>
              <c:idx val="10"/>
              <c:delete val="1"/>
              <c:extLst>
                <c:ext xmlns:c15="http://schemas.microsoft.com/office/drawing/2012/chart" uri="{CE6537A1-D6FC-4f65-9D91-7224C49458BB}"/>
                <c:ext xmlns:c16="http://schemas.microsoft.com/office/drawing/2014/chart" uri="{C3380CC4-5D6E-409C-BE32-E72D297353CC}">
                  <c16:uniqueId val="{00000019-F87A-4568-B8BC-9E9BAFD024EF}"/>
                </c:ext>
              </c:extLst>
            </c:dLbl>
            <c:dLbl>
              <c:idx val="11"/>
              <c:delete val="1"/>
              <c:extLst>
                <c:ext xmlns:c15="http://schemas.microsoft.com/office/drawing/2012/chart" uri="{CE6537A1-D6FC-4f65-9D91-7224C49458BB}"/>
                <c:ext xmlns:c16="http://schemas.microsoft.com/office/drawing/2014/chart" uri="{C3380CC4-5D6E-409C-BE32-E72D297353CC}">
                  <c16:uniqueId val="{00000018-F87A-4568-B8BC-9E9BAFD024EF}"/>
                </c:ext>
              </c:extLst>
            </c:dLbl>
            <c:dLbl>
              <c:idx val="12"/>
              <c:delete val="1"/>
              <c:extLst>
                <c:ext xmlns:c15="http://schemas.microsoft.com/office/drawing/2012/chart" uri="{CE6537A1-D6FC-4f65-9D91-7224C49458BB}"/>
                <c:ext xmlns:c16="http://schemas.microsoft.com/office/drawing/2014/chart" uri="{C3380CC4-5D6E-409C-BE32-E72D297353CC}">
                  <c16:uniqueId val="{00000017-F87A-4568-B8BC-9E9BAFD024EF}"/>
                </c:ext>
              </c:extLst>
            </c:dLbl>
            <c:dLbl>
              <c:idx val="13"/>
              <c:delete val="1"/>
              <c:extLst>
                <c:ext xmlns:c15="http://schemas.microsoft.com/office/drawing/2012/chart" uri="{CE6537A1-D6FC-4f65-9D91-7224C49458BB}"/>
                <c:ext xmlns:c16="http://schemas.microsoft.com/office/drawing/2014/chart" uri="{C3380CC4-5D6E-409C-BE32-E72D297353CC}">
                  <c16:uniqueId val="{00000015-F87A-4568-B8BC-9E9BAFD024EF}"/>
                </c:ext>
              </c:extLst>
            </c:dLbl>
            <c:dLbl>
              <c:idx val="14"/>
              <c:delete val="1"/>
              <c:extLst>
                <c:ext xmlns:c15="http://schemas.microsoft.com/office/drawing/2012/chart" uri="{CE6537A1-D6FC-4f65-9D91-7224C49458BB}"/>
                <c:ext xmlns:c16="http://schemas.microsoft.com/office/drawing/2014/chart" uri="{C3380CC4-5D6E-409C-BE32-E72D297353CC}">
                  <c16:uniqueId val="{0000001A-F87A-4568-B8BC-9E9BAFD024EF}"/>
                </c:ext>
              </c:extLst>
            </c:dLbl>
            <c:dLbl>
              <c:idx val="15"/>
              <c:layout>
                <c:manualLayout>
                  <c:x val="-2.414365589320976E-3"/>
                  <c:y val="-3.8567955522892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52-4DB7-B9A6-2B955228B8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8</c:v>
                </c:pt>
                <c:pt idx="1">
                  <c:v>12</c:v>
                </c:pt>
                <c:pt idx="2">
                  <c:v>9</c:v>
                </c:pt>
                <c:pt idx="3">
                  <c:v>4</c:v>
                </c:pt>
                <c:pt idx="4">
                  <c:v>8</c:v>
                </c:pt>
                <c:pt idx="5">
                  <c:v>0</c:v>
                </c:pt>
                <c:pt idx="6">
                  <c:v>3</c:v>
                </c:pt>
                <c:pt idx="7">
                  <c:v>21</c:v>
                </c:pt>
                <c:pt idx="8">
                  <c:v>8</c:v>
                </c:pt>
                <c:pt idx="9">
                  <c:v>7</c:v>
                </c:pt>
                <c:pt idx="10">
                  <c:v>6</c:v>
                </c:pt>
                <c:pt idx="11">
                  <c:v>9</c:v>
                </c:pt>
                <c:pt idx="12">
                  <c:v>7</c:v>
                </c:pt>
                <c:pt idx="13">
                  <c:v>7</c:v>
                </c:pt>
                <c:pt idx="14">
                  <c:v>3</c:v>
                </c:pt>
                <c:pt idx="15">
                  <c:v>6</c:v>
                </c:pt>
              </c:numCache>
            </c:numRef>
          </c:val>
          <c:smooth val="0"/>
          <c:extLst>
            <c:ext xmlns:c16="http://schemas.microsoft.com/office/drawing/2014/chart" uri="{C3380CC4-5D6E-409C-BE32-E72D297353CC}">
              <c16:uniqueId val="{0000000E-A052-4DB7-B9A6-2B955228B892}"/>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SA EDRS participants</a:t>
                </a:r>
              </a:p>
            </c:rich>
          </c:tx>
          <c:layout>
            <c:manualLayout>
              <c:xMode val="edge"/>
              <c:yMode val="edge"/>
              <c:x val="2.1605910519048682E-2"/>
              <c:y val="0.1026550876295974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558D-43F7-A712-BB4D162AF709}"/>
                </c:ext>
              </c:extLst>
            </c:dLbl>
            <c:dLbl>
              <c:idx val="11"/>
              <c:delete val="1"/>
              <c:extLst>
                <c:ext xmlns:c15="http://schemas.microsoft.com/office/drawing/2012/chart" uri="{CE6537A1-D6FC-4f65-9D91-7224C49458BB}"/>
                <c:ext xmlns:c16="http://schemas.microsoft.com/office/drawing/2014/chart" uri="{C3380CC4-5D6E-409C-BE32-E72D297353CC}">
                  <c16:uniqueId val="{00000004-558D-43F7-A712-BB4D162AF709}"/>
                </c:ext>
              </c:extLst>
            </c:dLbl>
            <c:dLbl>
              <c:idx val="12"/>
              <c:delete val="1"/>
              <c:extLst>
                <c:ext xmlns:c15="http://schemas.microsoft.com/office/drawing/2012/chart" uri="{CE6537A1-D6FC-4f65-9D91-7224C49458BB}"/>
                <c:ext xmlns:c16="http://schemas.microsoft.com/office/drawing/2014/chart" uri="{C3380CC4-5D6E-409C-BE32-E72D297353CC}">
                  <c16:uniqueId val="{00000005-558D-43F7-A712-BB4D162AF709}"/>
                </c:ext>
              </c:extLst>
            </c:dLbl>
            <c:dLbl>
              <c:idx val="13"/>
              <c:delete val="1"/>
              <c:extLst>
                <c:ext xmlns:c15="http://schemas.microsoft.com/office/drawing/2012/chart" uri="{CE6537A1-D6FC-4f65-9D91-7224C49458BB}"/>
                <c:ext xmlns:c16="http://schemas.microsoft.com/office/drawing/2014/chart" uri="{C3380CC4-5D6E-409C-BE32-E72D297353CC}">
                  <c16:uniqueId val="{00000008-558D-43F7-A712-BB4D162AF709}"/>
                </c:ext>
              </c:extLst>
            </c:dLbl>
            <c:dLbl>
              <c:idx val="14"/>
              <c:delete val="1"/>
              <c:extLst>
                <c:ext xmlns:c15="http://schemas.microsoft.com/office/drawing/2012/chart" uri="{CE6537A1-D6FC-4f65-9D91-7224C49458BB}"/>
                <c:ext xmlns:c16="http://schemas.microsoft.com/office/drawing/2014/chart" uri="{C3380CC4-5D6E-409C-BE32-E72D297353CC}">
                  <c16:uniqueId val="{00000009-558D-43F7-A712-BB4D162AF709}"/>
                </c:ext>
              </c:extLst>
            </c:dLbl>
            <c:dLbl>
              <c:idx val="15"/>
              <c:delete val="1"/>
              <c:extLst>
                <c:ext xmlns:c15="http://schemas.microsoft.com/office/drawing/2012/chart" uri="{CE6537A1-D6FC-4f65-9D91-7224C49458BB}"/>
                <c:ext xmlns:c16="http://schemas.microsoft.com/office/drawing/2014/chart" uri="{C3380CC4-5D6E-409C-BE32-E72D297353CC}">
                  <c16:uniqueId val="{0000000C-558D-43F7-A712-BB4D162AF70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25</c:v>
                </c:pt>
                <c:pt idx="1">
                  <c:v>20</c:v>
                </c:pt>
                <c:pt idx="2">
                  <c:v>20</c:v>
                </c:pt>
                <c:pt idx="3">
                  <c:v>25</c:v>
                </c:pt>
                <c:pt idx="4">
                  <c:v>30</c:v>
                </c:pt>
                <c:pt idx="5">
                  <c:v>50</c:v>
                </c:pt>
                <c:pt idx="6">
                  <c:v>50</c:v>
                </c:pt>
                <c:pt idx="7">
                  <c:v>50</c:v>
                </c:pt>
                <c:pt idx="8">
                  <c:v>50</c:v>
                </c:pt>
                <c:pt idx="9">
                  <c:v>100</c:v>
                </c:pt>
                <c:pt idx="10">
                  <c:v>100</c:v>
                </c:pt>
                <c:pt idx="11">
                  <c:v>50</c:v>
                </c:pt>
                <c:pt idx="12">
                  <c:v>50</c:v>
                </c:pt>
                <c:pt idx="13">
                  <c:v>30</c:v>
                </c:pt>
                <c:pt idx="14">
                  <c:v>50</c:v>
                </c:pt>
                <c:pt idx="15">
                  <c:v>40</c:v>
                </c:pt>
              </c:numCache>
            </c:numRef>
          </c:val>
          <c:extLst>
            <c:ext xmlns:c16="http://schemas.microsoft.com/office/drawing/2014/chart" uri="{C3380CC4-5D6E-409C-BE32-E72D297353CC}">
              <c16:uniqueId val="{00000000-0620-4CB1-8B2A-816895C48DBA}"/>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558D-43F7-A712-BB4D162AF709}"/>
                </c:ext>
              </c:extLst>
            </c:dLbl>
            <c:dLbl>
              <c:idx val="9"/>
              <c:delete val="1"/>
              <c:extLst>
                <c:ext xmlns:c15="http://schemas.microsoft.com/office/drawing/2012/chart" uri="{CE6537A1-D6FC-4f65-9D91-7224C49458BB}"/>
                <c:ext xmlns:c16="http://schemas.microsoft.com/office/drawing/2014/chart" uri="{C3380CC4-5D6E-409C-BE32-E72D297353CC}">
                  <c16:uniqueId val="{00000002-558D-43F7-A712-BB4D162AF709}"/>
                </c:ext>
              </c:extLst>
            </c:dLbl>
            <c:dLbl>
              <c:idx val="10"/>
              <c:delete val="1"/>
              <c:extLst>
                <c:ext xmlns:c15="http://schemas.microsoft.com/office/drawing/2012/chart" uri="{CE6537A1-D6FC-4f65-9D91-7224C49458BB}"/>
                <c:ext xmlns:c16="http://schemas.microsoft.com/office/drawing/2014/chart" uri="{C3380CC4-5D6E-409C-BE32-E72D297353CC}">
                  <c16:uniqueId val="{00000003-558D-43F7-A712-BB4D162AF709}"/>
                </c:ext>
              </c:extLst>
            </c:dLbl>
            <c:dLbl>
              <c:idx val="11"/>
              <c:delete val="1"/>
              <c:extLst>
                <c:ext xmlns:c15="http://schemas.microsoft.com/office/drawing/2012/chart" uri="{CE6537A1-D6FC-4f65-9D91-7224C49458BB}"/>
                <c:ext xmlns:c16="http://schemas.microsoft.com/office/drawing/2014/chart" uri="{C3380CC4-5D6E-409C-BE32-E72D297353CC}">
                  <c16:uniqueId val="{00000000-30A9-4904-A843-AE36A582B937}"/>
                </c:ext>
              </c:extLst>
            </c:dLbl>
            <c:dLbl>
              <c:idx val="12"/>
              <c:delete val="1"/>
              <c:extLst>
                <c:ext xmlns:c15="http://schemas.microsoft.com/office/drawing/2012/chart" uri="{CE6537A1-D6FC-4f65-9D91-7224C49458BB}"/>
                <c:ext xmlns:c16="http://schemas.microsoft.com/office/drawing/2014/chart" uri="{C3380CC4-5D6E-409C-BE32-E72D297353CC}">
                  <c16:uniqueId val="{00000006-558D-43F7-A712-BB4D162AF709}"/>
                </c:ext>
              </c:extLst>
            </c:dLbl>
            <c:dLbl>
              <c:idx val="13"/>
              <c:delete val="1"/>
              <c:extLst>
                <c:ext xmlns:c15="http://schemas.microsoft.com/office/drawing/2012/chart" uri="{CE6537A1-D6FC-4f65-9D91-7224C49458BB}"/>
                <c:ext xmlns:c16="http://schemas.microsoft.com/office/drawing/2014/chart" uri="{C3380CC4-5D6E-409C-BE32-E72D297353CC}">
                  <c16:uniqueId val="{00000007-558D-43F7-A712-BB4D162AF709}"/>
                </c:ext>
              </c:extLst>
            </c:dLbl>
            <c:dLbl>
              <c:idx val="14"/>
              <c:delete val="1"/>
              <c:extLst>
                <c:ext xmlns:c15="http://schemas.microsoft.com/office/drawing/2012/chart" uri="{CE6537A1-D6FC-4f65-9D91-7224C49458BB}"/>
                <c:ext xmlns:c16="http://schemas.microsoft.com/office/drawing/2014/chart" uri="{C3380CC4-5D6E-409C-BE32-E72D297353CC}">
                  <c16:uniqueId val="{0000000A-558D-43F7-A712-BB4D162AF709}"/>
                </c:ext>
              </c:extLst>
            </c:dLbl>
            <c:dLbl>
              <c:idx val="15"/>
              <c:delete val="1"/>
              <c:extLst>
                <c:ext xmlns:c15="http://schemas.microsoft.com/office/drawing/2012/chart" uri="{CE6537A1-D6FC-4f65-9D91-7224C49458BB}"/>
                <c:ext xmlns:c16="http://schemas.microsoft.com/office/drawing/2014/chart" uri="{C3380CC4-5D6E-409C-BE32-E72D297353CC}">
                  <c16:uniqueId val="{0000000B-558D-43F7-A712-BB4D162AF70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40</c:v>
                </c:pt>
                <c:pt idx="1">
                  <c:v>40</c:v>
                </c:pt>
                <c:pt idx="2">
                  <c:v>50</c:v>
                </c:pt>
                <c:pt idx="3">
                  <c:v>50</c:v>
                </c:pt>
                <c:pt idx="4">
                  <c:v>200</c:v>
                </c:pt>
                <c:pt idx="5">
                  <c:v>200</c:v>
                </c:pt>
                <c:pt idx="6">
                  <c:v>400</c:v>
                </c:pt>
                <c:pt idx="7">
                  <c:v>200</c:v>
                </c:pt>
                <c:pt idx="8">
                  <c:v>300</c:v>
                </c:pt>
                <c:pt idx="9">
                  <c:v>225</c:v>
                </c:pt>
                <c:pt idx="10">
                  <c:v>280</c:v>
                </c:pt>
                <c:pt idx="11">
                  <c:v>0</c:v>
                </c:pt>
                <c:pt idx="12">
                  <c:v>185</c:v>
                </c:pt>
                <c:pt idx="13">
                  <c:v>150</c:v>
                </c:pt>
                <c:pt idx="14">
                  <c:v>300</c:v>
                </c:pt>
                <c:pt idx="15">
                  <c:v>120</c:v>
                </c:pt>
              </c:numCache>
            </c:numRef>
          </c:val>
          <c:extLst>
            <c:ext xmlns:c16="http://schemas.microsoft.com/office/drawing/2014/chart" uri="{C3380CC4-5D6E-409C-BE32-E72D297353CC}">
              <c16:uniqueId val="{00000001-0620-4CB1-8B2A-816895C48DBA}"/>
            </c:ext>
          </c:extLst>
        </c:ser>
        <c:dLbls>
          <c:dLblPos val="outEnd"/>
          <c:showLegendKey val="0"/>
          <c:showVal val="1"/>
          <c:showCatName val="0"/>
          <c:showSerName val="0"/>
          <c:showPercent val="0"/>
          <c:showBubbleSize val="0"/>
        </c:dLbls>
        <c:gapWidth val="150"/>
        <c:axId val="211508224"/>
        <c:axId val="211522304"/>
      </c:barChart>
      <c:catAx>
        <c:axId val="211508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22304"/>
        <c:crosses val="autoZero"/>
        <c:auto val="1"/>
        <c:lblAlgn val="ctr"/>
        <c:lblOffset val="100"/>
        <c:noMultiLvlLbl val="0"/>
      </c:catAx>
      <c:valAx>
        <c:axId val="21152230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Median price ($)</a:t>
                </a:r>
              </a:p>
            </c:rich>
          </c:tx>
          <c:layout>
            <c:manualLayout>
              <c:xMode val="edge"/>
              <c:yMode val="edge"/>
              <c:x val="1.8094434393037045E-3"/>
              <c:y val="0.219331257179733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25</c:v>
                </c:pt>
                <c:pt idx="1">
                  <c:v>20</c:v>
                </c:pt>
                <c:pt idx="2">
                  <c:v>25</c:v>
                </c:pt>
                <c:pt idx="3">
                  <c:v>40</c:v>
                </c:pt>
                <c:pt idx="4">
                  <c:v>50</c:v>
                </c:pt>
                <c:pt idx="5">
                  <c:v>50</c:v>
                </c:pt>
                <c:pt idx="6">
                  <c:v>50</c:v>
                </c:pt>
                <c:pt idx="7">
                  <c:v>75</c:v>
                </c:pt>
                <c:pt idx="8">
                  <c:v>95</c:v>
                </c:pt>
                <c:pt idx="9">
                  <c:v>100</c:v>
                </c:pt>
                <c:pt idx="10">
                  <c:v>100</c:v>
                </c:pt>
                <c:pt idx="11">
                  <c:v>90</c:v>
                </c:pt>
                <c:pt idx="12">
                  <c:v>65</c:v>
                </c:pt>
                <c:pt idx="13">
                  <c:v>50</c:v>
                </c:pt>
                <c:pt idx="14">
                  <c:v>50</c:v>
                </c:pt>
                <c:pt idx="15">
                  <c:v>50</c:v>
                </c:pt>
              </c:numCache>
            </c:numRef>
          </c:val>
          <c:extLst>
            <c:ext xmlns:c16="http://schemas.microsoft.com/office/drawing/2014/chart" uri="{C3380CC4-5D6E-409C-BE32-E72D297353CC}">
              <c16:uniqueId val="{00000000-4689-4FFD-8F4E-C767FBD337BF}"/>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B171-41CA-B185-04D1712AC013}"/>
                </c:ext>
              </c:extLst>
            </c:dLbl>
            <c:dLbl>
              <c:idx val="6"/>
              <c:delete val="1"/>
              <c:extLst>
                <c:ext xmlns:c15="http://schemas.microsoft.com/office/drawing/2012/chart" uri="{CE6537A1-D6FC-4f65-9D91-7224C49458BB}"/>
                <c:ext xmlns:c16="http://schemas.microsoft.com/office/drawing/2014/chart" uri="{C3380CC4-5D6E-409C-BE32-E72D297353CC}">
                  <c16:uniqueId val="{00000001-B171-41CA-B185-04D1712AC013}"/>
                </c:ext>
              </c:extLst>
            </c:dLbl>
            <c:dLbl>
              <c:idx val="7"/>
              <c:delete val="1"/>
              <c:extLst>
                <c:ext xmlns:c15="http://schemas.microsoft.com/office/drawing/2012/chart" uri="{CE6537A1-D6FC-4f65-9D91-7224C49458BB}"/>
                <c:ext xmlns:c16="http://schemas.microsoft.com/office/drawing/2014/chart" uri="{C3380CC4-5D6E-409C-BE32-E72D297353CC}">
                  <c16:uniqueId val="{00000002-B171-41CA-B185-04D1712AC013}"/>
                </c:ext>
              </c:extLst>
            </c:dLbl>
            <c:dLbl>
              <c:idx val="9"/>
              <c:delete val="1"/>
              <c:extLst>
                <c:ext xmlns:c15="http://schemas.microsoft.com/office/drawing/2012/chart" uri="{CE6537A1-D6FC-4f65-9D91-7224C49458BB}"/>
                <c:ext xmlns:c16="http://schemas.microsoft.com/office/drawing/2014/chart" uri="{C3380CC4-5D6E-409C-BE32-E72D297353CC}">
                  <c16:uniqueId val="{00000003-B171-41CA-B185-04D1712AC013}"/>
                </c:ext>
              </c:extLst>
            </c:dLbl>
            <c:dLbl>
              <c:idx val="10"/>
              <c:delete val="1"/>
              <c:extLst>
                <c:ext xmlns:c15="http://schemas.microsoft.com/office/drawing/2012/chart" uri="{CE6537A1-D6FC-4f65-9D91-7224C49458BB}"/>
                <c:ext xmlns:c16="http://schemas.microsoft.com/office/drawing/2014/chart" uri="{C3380CC4-5D6E-409C-BE32-E72D297353CC}">
                  <c16:uniqueId val="{00000004-B171-41CA-B185-04D1712AC013}"/>
                </c:ext>
              </c:extLst>
            </c:dLbl>
            <c:dLbl>
              <c:idx val="11"/>
              <c:delete val="1"/>
              <c:extLst>
                <c:ext xmlns:c15="http://schemas.microsoft.com/office/drawing/2012/chart" uri="{CE6537A1-D6FC-4f65-9D91-7224C49458BB}"/>
                <c:ext xmlns:c16="http://schemas.microsoft.com/office/drawing/2014/chart" uri="{C3380CC4-5D6E-409C-BE32-E72D297353CC}">
                  <c16:uniqueId val="{00000005-B171-41CA-B185-04D1712AC013}"/>
                </c:ext>
              </c:extLst>
            </c:dLbl>
            <c:dLbl>
              <c:idx val="12"/>
              <c:delete val="1"/>
              <c:extLst>
                <c:ext xmlns:c15="http://schemas.microsoft.com/office/drawing/2012/chart" uri="{CE6537A1-D6FC-4f65-9D91-7224C49458BB}"/>
                <c:ext xmlns:c16="http://schemas.microsoft.com/office/drawing/2014/chart" uri="{C3380CC4-5D6E-409C-BE32-E72D297353CC}">
                  <c16:uniqueId val="{00000006-B171-41CA-B185-04D1712AC013}"/>
                </c:ext>
              </c:extLst>
            </c:dLbl>
            <c:dLbl>
              <c:idx val="13"/>
              <c:delete val="1"/>
              <c:extLst>
                <c:ext xmlns:c15="http://schemas.microsoft.com/office/drawing/2012/chart" uri="{CE6537A1-D6FC-4f65-9D91-7224C49458BB}"/>
                <c:ext xmlns:c16="http://schemas.microsoft.com/office/drawing/2014/chart" uri="{C3380CC4-5D6E-409C-BE32-E72D297353CC}">
                  <c16:uniqueId val="{00000007-B171-41CA-B185-04D1712AC01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200</c:v>
                </c:pt>
                <c:pt idx="1">
                  <c:v>300</c:v>
                </c:pt>
                <c:pt idx="2">
                  <c:v>200</c:v>
                </c:pt>
                <c:pt idx="3">
                  <c:v>325</c:v>
                </c:pt>
                <c:pt idx="4">
                  <c:v>238</c:v>
                </c:pt>
                <c:pt idx="5">
                  <c:v>200</c:v>
                </c:pt>
                <c:pt idx="6">
                  <c:v>350</c:v>
                </c:pt>
                <c:pt idx="7">
                  <c:v>240</c:v>
                </c:pt>
                <c:pt idx="9">
                  <c:v>240</c:v>
                </c:pt>
                <c:pt idx="10">
                  <c:v>450</c:v>
                </c:pt>
                <c:pt idx="11">
                  <c:v>450</c:v>
                </c:pt>
                <c:pt idx="12">
                  <c:v>450</c:v>
                </c:pt>
                <c:pt idx="13">
                  <c:v>300</c:v>
                </c:pt>
                <c:pt idx="14">
                  <c:v>400</c:v>
                </c:pt>
                <c:pt idx="15">
                  <c:v>300</c:v>
                </c:pt>
              </c:numCache>
            </c:numRef>
          </c:val>
          <c:extLst>
            <c:ext xmlns:c16="http://schemas.microsoft.com/office/drawing/2014/chart" uri="{C3380CC4-5D6E-409C-BE32-E72D297353CC}">
              <c16:uniqueId val="{00000001-4689-4FFD-8F4E-C767FBD337BF}"/>
            </c:ext>
          </c:extLst>
        </c:ser>
        <c:dLbls>
          <c:dLblPos val="outEnd"/>
          <c:showLegendKey val="0"/>
          <c:showVal val="1"/>
          <c:showCatName val="0"/>
          <c:showSerName val="0"/>
          <c:showPercent val="0"/>
          <c:showBubbleSize val="0"/>
        </c:dLbls>
        <c:gapWidth val="150"/>
        <c:axId val="211667584"/>
        <c:axId val="211702144"/>
      </c:barChart>
      <c:catAx>
        <c:axId val="211667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702144"/>
        <c:crosses val="autoZero"/>
        <c:auto val="1"/>
        <c:lblAlgn val="ctr"/>
        <c:lblOffset val="100"/>
        <c:noMultiLvlLbl val="0"/>
      </c:catAx>
      <c:valAx>
        <c:axId val="21170214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Median price ($)</a:t>
                </a:r>
              </a:p>
            </c:rich>
          </c:tx>
          <c:layout>
            <c:manualLayout>
              <c:xMode val="edge"/>
              <c:yMode val="edge"/>
              <c:x val="9.0614752610223865E-4"/>
              <c:y val="0.2313247586133181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6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spPr>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E487-4B81-A1E0-B5427B44FCD8}"/>
                </c:ext>
              </c:extLst>
            </c:dLbl>
            <c:dLbl>
              <c:idx val="4"/>
              <c:delete val="1"/>
              <c:extLst>
                <c:ext xmlns:c15="http://schemas.microsoft.com/office/drawing/2012/chart" uri="{CE6537A1-D6FC-4f65-9D91-7224C49458BB}"/>
                <c:ext xmlns:c16="http://schemas.microsoft.com/office/drawing/2014/chart" uri="{C3380CC4-5D6E-409C-BE32-E72D297353CC}">
                  <c16:uniqueId val="{00000002-E487-4B81-A1E0-B5427B44FCD8}"/>
                </c:ext>
              </c:extLst>
            </c:dLbl>
            <c:dLbl>
              <c:idx val="5"/>
              <c:delete val="1"/>
              <c:extLst>
                <c:ext xmlns:c15="http://schemas.microsoft.com/office/drawing/2012/chart" uri="{CE6537A1-D6FC-4f65-9D91-7224C49458BB}"/>
                <c:ext xmlns:c16="http://schemas.microsoft.com/office/drawing/2014/chart" uri="{C3380CC4-5D6E-409C-BE32-E72D297353CC}">
                  <c16:uniqueId val="{00000007-E487-4B81-A1E0-B5427B44FCD8}"/>
                </c:ext>
              </c:extLst>
            </c:dLbl>
            <c:dLbl>
              <c:idx val="6"/>
              <c:delete val="1"/>
              <c:extLst>
                <c:ext xmlns:c15="http://schemas.microsoft.com/office/drawing/2012/chart" uri="{CE6537A1-D6FC-4f65-9D91-7224C49458BB}"/>
                <c:ext xmlns:c16="http://schemas.microsoft.com/office/drawing/2014/chart" uri="{C3380CC4-5D6E-409C-BE32-E72D297353CC}">
                  <c16:uniqueId val="{00000008-E487-4B81-A1E0-B5427B44FCD8}"/>
                </c:ext>
              </c:extLst>
            </c:dLbl>
            <c:dLbl>
              <c:idx val="7"/>
              <c:delete val="1"/>
              <c:extLst>
                <c:ext xmlns:c15="http://schemas.microsoft.com/office/drawing/2012/chart" uri="{CE6537A1-D6FC-4f65-9D91-7224C49458BB}"/>
                <c:ext xmlns:c16="http://schemas.microsoft.com/office/drawing/2014/chart" uri="{C3380CC4-5D6E-409C-BE32-E72D297353CC}">
                  <c16:uniqueId val="{00000000-E503-4B48-82CC-AB5F04CD3945}"/>
                </c:ext>
              </c:extLst>
            </c:dLbl>
            <c:dLbl>
              <c:idx val="8"/>
              <c:delete val="1"/>
              <c:extLst>
                <c:ext xmlns:c15="http://schemas.microsoft.com/office/drawing/2012/chart" uri="{CE6537A1-D6FC-4f65-9D91-7224C49458BB}"/>
                <c:ext xmlns:c16="http://schemas.microsoft.com/office/drawing/2014/chart" uri="{C3380CC4-5D6E-409C-BE32-E72D297353CC}">
                  <c16:uniqueId val="{0000000D-E487-4B81-A1E0-B5427B44FCD8}"/>
                </c:ext>
              </c:extLst>
            </c:dLbl>
            <c:dLbl>
              <c:idx val="9"/>
              <c:delete val="1"/>
              <c:extLst>
                <c:ext xmlns:c15="http://schemas.microsoft.com/office/drawing/2012/chart" uri="{CE6537A1-D6FC-4f65-9D91-7224C49458BB}"/>
                <c:ext xmlns:c16="http://schemas.microsoft.com/office/drawing/2014/chart" uri="{C3380CC4-5D6E-409C-BE32-E72D297353CC}">
                  <c16:uniqueId val="{00000010-E487-4B81-A1E0-B5427B44FCD8}"/>
                </c:ext>
              </c:extLst>
            </c:dLbl>
            <c:dLbl>
              <c:idx val="10"/>
              <c:delete val="1"/>
              <c:extLst>
                <c:ext xmlns:c15="http://schemas.microsoft.com/office/drawing/2012/chart" uri="{CE6537A1-D6FC-4f65-9D91-7224C49458BB}"/>
                <c:ext xmlns:c16="http://schemas.microsoft.com/office/drawing/2014/chart" uri="{C3380CC4-5D6E-409C-BE32-E72D297353CC}">
                  <c16:uniqueId val="{00000011-E487-4B81-A1E0-B5427B44FCD8}"/>
                </c:ext>
              </c:extLst>
            </c:dLbl>
            <c:dLbl>
              <c:idx val="11"/>
              <c:delete val="1"/>
              <c:extLst>
                <c:ext xmlns:c15="http://schemas.microsoft.com/office/drawing/2012/chart" uri="{CE6537A1-D6FC-4f65-9D91-7224C49458BB}"/>
                <c:ext xmlns:c16="http://schemas.microsoft.com/office/drawing/2014/chart" uri="{C3380CC4-5D6E-409C-BE32-E72D297353CC}">
                  <c16:uniqueId val="{00000001-E503-4B48-82CC-AB5F04CD3945}"/>
                </c:ext>
              </c:extLst>
            </c:dLbl>
            <c:dLbl>
              <c:idx val="12"/>
              <c:delete val="1"/>
              <c:extLst>
                <c:ext xmlns:c15="http://schemas.microsoft.com/office/drawing/2012/chart" uri="{CE6537A1-D6FC-4f65-9D91-7224C49458BB}"/>
                <c:ext xmlns:c16="http://schemas.microsoft.com/office/drawing/2014/chart" uri="{C3380CC4-5D6E-409C-BE32-E72D297353CC}">
                  <c16:uniqueId val="{00000002-E503-4B48-82CC-AB5F04CD3945}"/>
                </c:ext>
              </c:extLst>
            </c:dLbl>
            <c:dLbl>
              <c:idx val="13"/>
              <c:delete val="1"/>
              <c:extLst>
                <c:ext xmlns:c15="http://schemas.microsoft.com/office/drawing/2012/chart" uri="{CE6537A1-D6FC-4f65-9D91-7224C49458BB}"/>
                <c:ext xmlns:c16="http://schemas.microsoft.com/office/drawing/2014/chart" uri="{C3380CC4-5D6E-409C-BE32-E72D297353CC}">
                  <c16:uniqueId val="{00000003-E503-4B48-82CC-AB5F04CD3945}"/>
                </c:ext>
              </c:extLst>
            </c:dLbl>
            <c:dLbl>
              <c:idx val="14"/>
              <c:delete val="1"/>
              <c:extLst>
                <c:ext xmlns:c15="http://schemas.microsoft.com/office/drawing/2012/chart" uri="{CE6537A1-D6FC-4f65-9D91-7224C49458BB}"/>
                <c:ext xmlns:c16="http://schemas.microsoft.com/office/drawing/2014/chart" uri="{C3380CC4-5D6E-409C-BE32-E72D297353CC}">
                  <c16:uniqueId val="{0000001A-E487-4B81-A1E0-B5427B44FCD8}"/>
                </c:ext>
              </c:extLst>
            </c:dLbl>
            <c:dLbl>
              <c:idx val="15"/>
              <c:delete val="1"/>
              <c:extLst>
                <c:ext xmlns:c15="http://schemas.microsoft.com/office/drawing/2012/chart" uri="{CE6537A1-D6FC-4f65-9D91-7224C49458BB}"/>
                <c:ext xmlns:c16="http://schemas.microsoft.com/office/drawing/2014/chart" uri="{C3380CC4-5D6E-409C-BE32-E72D297353CC}">
                  <c16:uniqueId val="{0000001F-E487-4B81-A1E0-B5427B44FCD8}"/>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12</c:v>
                </c:pt>
                <c:pt idx="1">
                  <c:v>15</c:v>
                </c:pt>
                <c:pt idx="2">
                  <c:v>27</c:v>
                </c:pt>
                <c:pt idx="3">
                  <c:v>14</c:v>
                </c:pt>
                <c:pt idx="4">
                  <c:v>12</c:v>
                </c:pt>
                <c:pt idx="5">
                  <c:v>18</c:v>
                </c:pt>
                <c:pt idx="6">
                  <c:v>10</c:v>
                </c:pt>
                <c:pt idx="7">
                  <c:v>0</c:v>
                </c:pt>
                <c:pt idx="8">
                  <c:v>9</c:v>
                </c:pt>
                <c:pt idx="9">
                  <c:v>9</c:v>
                </c:pt>
                <c:pt idx="10">
                  <c:v>15</c:v>
                </c:pt>
                <c:pt idx="11">
                  <c:v>0</c:v>
                </c:pt>
                <c:pt idx="12">
                  <c:v>0</c:v>
                </c:pt>
                <c:pt idx="13">
                  <c:v>0</c:v>
                </c:pt>
                <c:pt idx="14">
                  <c:v>33</c:v>
                </c:pt>
                <c:pt idx="15">
                  <c:v>13</c:v>
                </c:pt>
              </c:numCache>
            </c:numRef>
          </c:val>
          <c:extLst>
            <c:ext xmlns:c16="http://schemas.microsoft.com/office/drawing/2014/chart" uri="{C3380CC4-5D6E-409C-BE32-E72D297353CC}">
              <c16:uniqueId val="{00000000-1262-40F7-B4DC-E50D05906EB4}"/>
            </c:ext>
          </c:extLst>
        </c:ser>
        <c:ser>
          <c:idx val="1"/>
          <c:order val="1"/>
          <c:tx>
            <c:strRef>
              <c:f>Sheet1!$C$1</c:f>
              <c:strCache>
                <c:ptCount val="1"/>
                <c:pt idx="0">
                  <c:v>Medium</c:v>
                </c:pt>
              </c:strCache>
            </c:strRef>
          </c:tx>
          <c:spPr>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E487-4B81-A1E0-B5427B44FCD8}"/>
                </c:ext>
              </c:extLst>
            </c:dLbl>
            <c:dLbl>
              <c:idx val="7"/>
              <c:delete val="1"/>
              <c:extLst>
                <c:ext xmlns:c15="http://schemas.microsoft.com/office/drawing/2012/chart" uri="{CE6537A1-D6FC-4f65-9D91-7224C49458BB}"/>
                <c:ext xmlns:c16="http://schemas.microsoft.com/office/drawing/2014/chart" uri="{C3380CC4-5D6E-409C-BE32-E72D297353CC}">
                  <c16:uniqueId val="{0000000C-E487-4B81-A1E0-B5427B44FCD8}"/>
                </c:ext>
              </c:extLst>
            </c:dLbl>
            <c:dLbl>
              <c:idx val="10"/>
              <c:delete val="1"/>
              <c:extLst>
                <c:ext xmlns:c15="http://schemas.microsoft.com/office/drawing/2012/chart" uri="{CE6537A1-D6FC-4f65-9D91-7224C49458BB}"/>
                <c:ext xmlns:c16="http://schemas.microsoft.com/office/drawing/2014/chart" uri="{C3380CC4-5D6E-409C-BE32-E72D297353CC}">
                  <c16:uniqueId val="{00000012-E487-4B81-A1E0-B5427B44FCD8}"/>
                </c:ext>
              </c:extLst>
            </c:dLbl>
            <c:dLbl>
              <c:idx val="11"/>
              <c:delete val="1"/>
              <c:extLst>
                <c:ext xmlns:c15="http://schemas.microsoft.com/office/drawing/2012/chart" uri="{CE6537A1-D6FC-4f65-9D91-7224C49458BB}"/>
                <c:ext xmlns:c16="http://schemas.microsoft.com/office/drawing/2014/chart" uri="{C3380CC4-5D6E-409C-BE32-E72D297353CC}">
                  <c16:uniqueId val="{00000015-E487-4B81-A1E0-B5427B44FCD8}"/>
                </c:ext>
              </c:extLst>
            </c:dLbl>
            <c:dLbl>
              <c:idx val="12"/>
              <c:delete val="1"/>
              <c:extLst>
                <c:ext xmlns:c15="http://schemas.microsoft.com/office/drawing/2012/chart" uri="{CE6537A1-D6FC-4f65-9D91-7224C49458BB}"/>
                <c:ext xmlns:c16="http://schemas.microsoft.com/office/drawing/2014/chart" uri="{C3380CC4-5D6E-409C-BE32-E72D297353CC}">
                  <c16:uniqueId val="{00000016-E487-4B81-A1E0-B5427B44FCD8}"/>
                </c:ext>
              </c:extLst>
            </c:dLbl>
            <c:dLbl>
              <c:idx val="13"/>
              <c:delete val="1"/>
              <c:extLst>
                <c:ext xmlns:c15="http://schemas.microsoft.com/office/drawing/2012/chart" uri="{CE6537A1-D6FC-4f65-9D91-7224C49458BB}"/>
                <c:ext xmlns:c16="http://schemas.microsoft.com/office/drawing/2014/chart" uri="{C3380CC4-5D6E-409C-BE32-E72D297353CC}">
                  <c16:uniqueId val="{00000019-E487-4B81-A1E0-B5427B44FCD8}"/>
                </c:ext>
              </c:extLst>
            </c:dLbl>
            <c:dLbl>
              <c:idx val="14"/>
              <c:delete val="1"/>
              <c:extLst>
                <c:ext xmlns:c15="http://schemas.microsoft.com/office/drawing/2012/chart" uri="{CE6537A1-D6FC-4f65-9D91-7224C49458BB}"/>
                <c:ext xmlns:c16="http://schemas.microsoft.com/office/drawing/2014/chart" uri="{C3380CC4-5D6E-409C-BE32-E72D297353CC}">
                  <c16:uniqueId val="{0000001B-E487-4B81-A1E0-B5427B44FCD8}"/>
                </c:ext>
              </c:extLst>
            </c:dLbl>
            <c:dLbl>
              <c:idx val="15"/>
              <c:delete val="1"/>
              <c:extLst>
                <c:ext xmlns:c15="http://schemas.microsoft.com/office/drawing/2012/chart" uri="{CE6537A1-D6FC-4f65-9D91-7224C49458BB}"/>
                <c:ext xmlns:c16="http://schemas.microsoft.com/office/drawing/2014/chart" uri="{C3380CC4-5D6E-409C-BE32-E72D297353CC}">
                  <c16:uniqueId val="{0000001E-E487-4B81-A1E0-B5427B44FCD8}"/>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35</c:v>
                </c:pt>
                <c:pt idx="1">
                  <c:v>33</c:v>
                </c:pt>
                <c:pt idx="2">
                  <c:v>37</c:v>
                </c:pt>
                <c:pt idx="3">
                  <c:v>29</c:v>
                </c:pt>
                <c:pt idx="4">
                  <c:v>21</c:v>
                </c:pt>
                <c:pt idx="5">
                  <c:v>36</c:v>
                </c:pt>
                <c:pt idx="6">
                  <c:v>45</c:v>
                </c:pt>
                <c:pt idx="7">
                  <c:v>27</c:v>
                </c:pt>
                <c:pt idx="8">
                  <c:v>44</c:v>
                </c:pt>
                <c:pt idx="9">
                  <c:v>26</c:v>
                </c:pt>
                <c:pt idx="10">
                  <c:v>39</c:v>
                </c:pt>
                <c:pt idx="11">
                  <c:v>50</c:v>
                </c:pt>
                <c:pt idx="12">
                  <c:v>60</c:v>
                </c:pt>
                <c:pt idx="13">
                  <c:v>83</c:v>
                </c:pt>
                <c:pt idx="14">
                  <c:v>50</c:v>
                </c:pt>
                <c:pt idx="15">
                  <c:v>38</c:v>
                </c:pt>
              </c:numCache>
            </c:numRef>
          </c:val>
          <c:extLst>
            <c:ext xmlns:c16="http://schemas.microsoft.com/office/drawing/2014/chart" uri="{C3380CC4-5D6E-409C-BE32-E72D297353CC}">
              <c16:uniqueId val="{00000001-1262-40F7-B4DC-E50D05906EB4}"/>
            </c:ext>
          </c:extLst>
        </c:ser>
        <c:ser>
          <c:idx val="2"/>
          <c:order val="2"/>
          <c:tx>
            <c:strRef>
              <c:f>Sheet1!$D$1</c:f>
              <c:strCache>
                <c:ptCount val="1"/>
                <c:pt idx="0">
                  <c:v>High</c:v>
                </c:pt>
              </c:strCache>
            </c:strRef>
          </c:tx>
          <c:spPr>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5-E487-4B81-A1E0-B5427B44FCD8}"/>
                </c:ext>
              </c:extLst>
            </c:dLbl>
            <c:dLbl>
              <c:idx val="6"/>
              <c:delete val="1"/>
              <c:extLst>
                <c:ext xmlns:c15="http://schemas.microsoft.com/office/drawing/2012/chart" uri="{CE6537A1-D6FC-4f65-9D91-7224C49458BB}"/>
                <c:ext xmlns:c16="http://schemas.microsoft.com/office/drawing/2014/chart" uri="{C3380CC4-5D6E-409C-BE32-E72D297353CC}">
                  <c16:uniqueId val="{00000009-E487-4B81-A1E0-B5427B44FCD8}"/>
                </c:ext>
              </c:extLst>
            </c:dLbl>
            <c:dLbl>
              <c:idx val="10"/>
              <c:delete val="1"/>
              <c:extLst>
                <c:ext xmlns:c15="http://schemas.microsoft.com/office/drawing/2012/chart" uri="{CE6537A1-D6FC-4f65-9D91-7224C49458BB}"/>
                <c:ext xmlns:c16="http://schemas.microsoft.com/office/drawing/2014/chart" uri="{C3380CC4-5D6E-409C-BE32-E72D297353CC}">
                  <c16:uniqueId val="{00000013-E487-4B81-A1E0-B5427B44FCD8}"/>
                </c:ext>
              </c:extLst>
            </c:dLbl>
            <c:dLbl>
              <c:idx val="11"/>
              <c:delete val="1"/>
              <c:extLst>
                <c:ext xmlns:c15="http://schemas.microsoft.com/office/drawing/2012/chart" uri="{CE6537A1-D6FC-4f65-9D91-7224C49458BB}"/>
                <c:ext xmlns:c16="http://schemas.microsoft.com/office/drawing/2014/chart" uri="{C3380CC4-5D6E-409C-BE32-E72D297353CC}">
                  <c16:uniqueId val="{00000014-E487-4B81-A1E0-B5427B44FCD8}"/>
                </c:ext>
              </c:extLst>
            </c:dLbl>
            <c:dLbl>
              <c:idx val="12"/>
              <c:delete val="1"/>
              <c:extLst>
                <c:ext xmlns:c15="http://schemas.microsoft.com/office/drawing/2012/chart" uri="{CE6537A1-D6FC-4f65-9D91-7224C49458BB}"/>
                <c:ext xmlns:c16="http://schemas.microsoft.com/office/drawing/2014/chart" uri="{C3380CC4-5D6E-409C-BE32-E72D297353CC}">
                  <c16:uniqueId val="{00000017-E487-4B81-A1E0-B5427B44FCD8}"/>
                </c:ext>
              </c:extLst>
            </c:dLbl>
            <c:dLbl>
              <c:idx val="13"/>
              <c:delete val="1"/>
              <c:extLst>
                <c:ext xmlns:c15="http://schemas.microsoft.com/office/drawing/2012/chart" uri="{CE6537A1-D6FC-4f65-9D91-7224C49458BB}"/>
                <c:ext xmlns:c16="http://schemas.microsoft.com/office/drawing/2014/chart" uri="{C3380CC4-5D6E-409C-BE32-E72D297353CC}">
                  <c16:uniqueId val="{00000018-E487-4B81-A1E0-B5427B44FCD8}"/>
                </c:ext>
              </c:extLst>
            </c:dLbl>
            <c:dLbl>
              <c:idx val="14"/>
              <c:delete val="1"/>
              <c:extLst>
                <c:ext xmlns:c15="http://schemas.microsoft.com/office/drawing/2012/chart" uri="{CE6537A1-D6FC-4f65-9D91-7224C49458BB}"/>
                <c:ext xmlns:c16="http://schemas.microsoft.com/office/drawing/2014/chart" uri="{C3380CC4-5D6E-409C-BE32-E72D297353CC}">
                  <c16:uniqueId val="{0000001C-E487-4B81-A1E0-B5427B44FCD8}"/>
                </c:ext>
              </c:extLst>
            </c:dLbl>
            <c:dLbl>
              <c:idx val="15"/>
              <c:delete val="1"/>
              <c:extLst>
                <c:ext xmlns:c15="http://schemas.microsoft.com/office/drawing/2012/chart" uri="{CE6537A1-D6FC-4f65-9D91-7224C49458BB}"/>
                <c:ext xmlns:c16="http://schemas.microsoft.com/office/drawing/2014/chart" uri="{C3380CC4-5D6E-409C-BE32-E72D297353CC}">
                  <c16:uniqueId val="{0000001D-E487-4B81-A1E0-B5427B44FCD8}"/>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30</c:v>
                </c:pt>
                <c:pt idx="1">
                  <c:v>31</c:v>
                </c:pt>
                <c:pt idx="2">
                  <c:v>27</c:v>
                </c:pt>
                <c:pt idx="3">
                  <c:v>37</c:v>
                </c:pt>
                <c:pt idx="4">
                  <c:v>61</c:v>
                </c:pt>
                <c:pt idx="5">
                  <c:v>27</c:v>
                </c:pt>
                <c:pt idx="6">
                  <c:v>25</c:v>
                </c:pt>
                <c:pt idx="7">
                  <c:v>40</c:v>
                </c:pt>
                <c:pt idx="8">
                  <c:v>35</c:v>
                </c:pt>
                <c:pt idx="9">
                  <c:v>48</c:v>
                </c:pt>
                <c:pt idx="10">
                  <c:v>46</c:v>
                </c:pt>
                <c:pt idx="11">
                  <c:v>50</c:v>
                </c:pt>
                <c:pt idx="12">
                  <c:v>40</c:v>
                </c:pt>
                <c:pt idx="13">
                  <c:v>17</c:v>
                </c:pt>
                <c:pt idx="14">
                  <c:v>17</c:v>
                </c:pt>
                <c:pt idx="15">
                  <c:v>50</c:v>
                </c:pt>
              </c:numCache>
            </c:numRef>
          </c:val>
          <c:extLst>
            <c:ext xmlns:c16="http://schemas.microsoft.com/office/drawing/2014/chart" uri="{C3380CC4-5D6E-409C-BE32-E72D297353CC}">
              <c16:uniqueId val="{00000002-1262-40F7-B4DC-E50D05906EB4}"/>
            </c:ext>
          </c:extLst>
        </c:ser>
        <c:ser>
          <c:idx val="3"/>
          <c:order val="3"/>
          <c:tx>
            <c:strRef>
              <c:f>Sheet1!$E$1</c:f>
              <c:strCache>
                <c:ptCount val="1"/>
                <c:pt idx="0">
                  <c:v>Fluctuates</c:v>
                </c:pt>
              </c:strCache>
            </c:strRef>
          </c:tx>
          <c:spPr>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487-4B81-A1E0-B5427B44FCD8}"/>
                </c:ext>
              </c:extLst>
            </c:dLbl>
            <c:dLbl>
              <c:idx val="4"/>
              <c:delete val="1"/>
              <c:extLst>
                <c:ext xmlns:c15="http://schemas.microsoft.com/office/drawing/2012/chart" uri="{CE6537A1-D6FC-4f65-9D91-7224C49458BB}"/>
                <c:ext xmlns:c16="http://schemas.microsoft.com/office/drawing/2014/chart" uri="{C3380CC4-5D6E-409C-BE32-E72D297353CC}">
                  <c16:uniqueId val="{00000003-E487-4B81-A1E0-B5427B44FCD8}"/>
                </c:ext>
              </c:extLst>
            </c:dLbl>
            <c:dLbl>
              <c:idx val="5"/>
              <c:delete val="1"/>
              <c:extLst>
                <c:ext xmlns:c15="http://schemas.microsoft.com/office/drawing/2012/chart" uri="{CE6537A1-D6FC-4f65-9D91-7224C49458BB}"/>
                <c:ext xmlns:c16="http://schemas.microsoft.com/office/drawing/2014/chart" uri="{C3380CC4-5D6E-409C-BE32-E72D297353CC}">
                  <c16:uniqueId val="{00000004-E487-4B81-A1E0-B5427B44FCD8}"/>
                </c:ext>
              </c:extLst>
            </c:dLbl>
            <c:dLbl>
              <c:idx val="6"/>
              <c:delete val="1"/>
              <c:extLst>
                <c:ext xmlns:c15="http://schemas.microsoft.com/office/drawing/2012/chart" uri="{CE6537A1-D6FC-4f65-9D91-7224C49458BB}"/>
                <c:ext xmlns:c16="http://schemas.microsoft.com/office/drawing/2014/chart" uri="{C3380CC4-5D6E-409C-BE32-E72D297353CC}">
                  <c16:uniqueId val="{0000000A-E487-4B81-A1E0-B5427B44FCD8}"/>
                </c:ext>
              </c:extLst>
            </c:dLbl>
            <c:dLbl>
              <c:idx val="7"/>
              <c:delete val="1"/>
              <c:extLst>
                <c:ext xmlns:c15="http://schemas.microsoft.com/office/drawing/2012/chart" uri="{CE6537A1-D6FC-4f65-9D91-7224C49458BB}"/>
                <c:ext xmlns:c16="http://schemas.microsoft.com/office/drawing/2014/chart" uri="{C3380CC4-5D6E-409C-BE32-E72D297353CC}">
                  <c16:uniqueId val="{0000000B-E487-4B81-A1E0-B5427B44FCD8}"/>
                </c:ext>
              </c:extLst>
            </c:dLbl>
            <c:dLbl>
              <c:idx val="8"/>
              <c:delete val="1"/>
              <c:extLst>
                <c:ext xmlns:c15="http://schemas.microsoft.com/office/drawing/2012/chart" uri="{CE6537A1-D6FC-4f65-9D91-7224C49458BB}"/>
                <c:ext xmlns:c16="http://schemas.microsoft.com/office/drawing/2014/chart" uri="{C3380CC4-5D6E-409C-BE32-E72D297353CC}">
                  <c16:uniqueId val="{0000000E-E487-4B81-A1E0-B5427B44FCD8}"/>
                </c:ext>
              </c:extLst>
            </c:dLbl>
            <c:dLbl>
              <c:idx val="9"/>
              <c:delete val="1"/>
              <c:extLst>
                <c:ext xmlns:c15="http://schemas.microsoft.com/office/drawing/2012/chart" uri="{CE6537A1-D6FC-4f65-9D91-7224C49458BB}"/>
                <c:ext xmlns:c16="http://schemas.microsoft.com/office/drawing/2014/chart" uri="{C3380CC4-5D6E-409C-BE32-E72D297353CC}">
                  <c16:uniqueId val="{0000000F-E487-4B81-A1E0-B5427B44FCD8}"/>
                </c:ext>
              </c:extLst>
            </c:dLbl>
            <c:dLbl>
              <c:idx val="10"/>
              <c:delete val="1"/>
              <c:extLst>
                <c:ext xmlns:c15="http://schemas.microsoft.com/office/drawing/2012/chart" uri="{CE6537A1-D6FC-4f65-9D91-7224C49458BB}"/>
                <c:ext xmlns:c16="http://schemas.microsoft.com/office/drawing/2014/chart" uri="{C3380CC4-5D6E-409C-BE32-E72D297353CC}">
                  <c16:uniqueId val="{00000009-E503-4B48-82CC-AB5F04CD3945}"/>
                </c:ext>
              </c:extLst>
            </c:dLbl>
            <c:dLbl>
              <c:idx val="11"/>
              <c:delete val="1"/>
              <c:extLst>
                <c:ext xmlns:c15="http://schemas.microsoft.com/office/drawing/2012/chart" uri="{CE6537A1-D6FC-4f65-9D91-7224C49458BB}"/>
                <c:ext xmlns:c16="http://schemas.microsoft.com/office/drawing/2014/chart" uri="{C3380CC4-5D6E-409C-BE32-E72D297353CC}">
                  <c16:uniqueId val="{00000008-E503-4B48-82CC-AB5F04CD3945}"/>
                </c:ext>
              </c:extLst>
            </c:dLbl>
            <c:dLbl>
              <c:idx val="12"/>
              <c:delete val="1"/>
              <c:extLst>
                <c:ext xmlns:c15="http://schemas.microsoft.com/office/drawing/2012/chart" uri="{CE6537A1-D6FC-4f65-9D91-7224C49458BB}"/>
                <c:ext xmlns:c16="http://schemas.microsoft.com/office/drawing/2014/chart" uri="{C3380CC4-5D6E-409C-BE32-E72D297353CC}">
                  <c16:uniqueId val="{00000007-E503-4B48-82CC-AB5F04CD3945}"/>
                </c:ext>
              </c:extLst>
            </c:dLbl>
            <c:dLbl>
              <c:idx val="13"/>
              <c:delete val="1"/>
              <c:extLst>
                <c:ext xmlns:c15="http://schemas.microsoft.com/office/drawing/2012/chart" uri="{CE6537A1-D6FC-4f65-9D91-7224C49458BB}"/>
                <c:ext xmlns:c16="http://schemas.microsoft.com/office/drawing/2014/chart" uri="{C3380CC4-5D6E-409C-BE32-E72D297353CC}">
                  <c16:uniqueId val="{00000006-E503-4B48-82CC-AB5F04CD3945}"/>
                </c:ext>
              </c:extLst>
            </c:dLbl>
            <c:dLbl>
              <c:idx val="14"/>
              <c:delete val="1"/>
              <c:extLst>
                <c:ext xmlns:c15="http://schemas.microsoft.com/office/drawing/2012/chart" uri="{CE6537A1-D6FC-4f65-9D91-7224C49458BB}"/>
                <c:ext xmlns:c16="http://schemas.microsoft.com/office/drawing/2014/chart" uri="{C3380CC4-5D6E-409C-BE32-E72D297353CC}">
                  <c16:uniqueId val="{00000005-E503-4B48-82CC-AB5F04CD3945}"/>
                </c:ext>
              </c:extLst>
            </c:dLbl>
            <c:dLbl>
              <c:idx val="15"/>
              <c:delete val="1"/>
              <c:extLst>
                <c:ext xmlns:c15="http://schemas.microsoft.com/office/drawing/2012/chart" uri="{CE6537A1-D6FC-4f65-9D91-7224C49458BB}"/>
                <c:ext xmlns:c16="http://schemas.microsoft.com/office/drawing/2014/chart" uri="{C3380CC4-5D6E-409C-BE32-E72D297353CC}">
                  <c16:uniqueId val="{00000004-E503-4B48-82CC-AB5F04CD3945}"/>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14</c:v>
                </c:pt>
                <c:pt idx="1">
                  <c:v>21</c:v>
                </c:pt>
                <c:pt idx="2">
                  <c:v>10</c:v>
                </c:pt>
                <c:pt idx="3">
                  <c:v>20</c:v>
                </c:pt>
                <c:pt idx="4">
                  <c:v>6</c:v>
                </c:pt>
                <c:pt idx="5">
                  <c:v>18</c:v>
                </c:pt>
                <c:pt idx="6">
                  <c:v>20</c:v>
                </c:pt>
                <c:pt idx="7">
                  <c:v>33</c:v>
                </c:pt>
                <c:pt idx="8">
                  <c:v>13</c:v>
                </c:pt>
                <c:pt idx="9">
                  <c:v>17</c:v>
                </c:pt>
                <c:pt idx="10">
                  <c:v>0</c:v>
                </c:pt>
                <c:pt idx="11">
                  <c:v>0</c:v>
                </c:pt>
                <c:pt idx="12">
                  <c:v>0</c:v>
                </c:pt>
                <c:pt idx="13">
                  <c:v>0</c:v>
                </c:pt>
                <c:pt idx="14">
                  <c:v>0</c:v>
                </c:pt>
                <c:pt idx="15">
                  <c:v>0</c:v>
                </c:pt>
              </c:numCache>
            </c:numRef>
          </c:val>
          <c:extLst>
            <c:ext xmlns:c16="http://schemas.microsoft.com/office/drawing/2014/chart" uri="{C3380CC4-5D6E-409C-BE32-E72D297353CC}">
              <c16:uniqueId val="{00000003-1262-40F7-B4DC-E50D05906EB4}"/>
            </c:ext>
          </c:extLst>
        </c:ser>
        <c:dLbls>
          <c:showLegendKey val="0"/>
          <c:showVal val="0"/>
          <c:showCatName val="0"/>
          <c:showSerName val="0"/>
          <c:showPercent val="0"/>
          <c:showBubbleSize val="0"/>
        </c:dLbls>
        <c:gapWidth val="150"/>
        <c:overlap val="100"/>
        <c:axId val="211775872"/>
        <c:axId val="211777408"/>
      </c:barChart>
      <c:catAx>
        <c:axId val="211775872"/>
        <c:scaling>
          <c:orientation val="minMax"/>
        </c:scaling>
        <c:delete val="0"/>
        <c:axPos val="b"/>
        <c:numFmt formatCode="General" sourceLinked="1"/>
        <c:majorTickMark val="out"/>
        <c:minorTickMark val="none"/>
        <c:tickLblPos val="nextTo"/>
        <c:crossAx val="211777408"/>
        <c:crosses val="autoZero"/>
        <c:auto val="1"/>
        <c:lblAlgn val="ctr"/>
        <c:lblOffset val="100"/>
        <c:noMultiLvlLbl val="0"/>
      </c:catAx>
      <c:valAx>
        <c:axId val="211777408"/>
        <c:scaling>
          <c:orientation val="minMax"/>
          <c:max val="1"/>
        </c:scaling>
        <c:delete val="0"/>
        <c:axPos val="l"/>
        <c:title>
          <c:tx>
            <c:rich>
              <a:bodyPr rot="-5400000" vert="horz"/>
              <a:lstStyle/>
              <a:p>
                <a:pPr>
                  <a:defRPr/>
                </a:pPr>
                <a:r>
                  <a:rPr lang="en-AU"/>
                  <a:t>% of those who commented </a:t>
                </a:r>
              </a:p>
            </c:rich>
          </c:tx>
          <c:layout>
            <c:manualLayout>
              <c:xMode val="edge"/>
              <c:yMode val="edge"/>
              <c:x val="1.051579784041651E-3"/>
              <c:y val="6.7547511312217201E-2"/>
            </c:manualLayout>
          </c:layout>
          <c:overlay val="0"/>
        </c:title>
        <c:numFmt formatCode="0%" sourceLinked="1"/>
        <c:majorTickMark val="out"/>
        <c:minorTickMark val="none"/>
        <c:tickLblPos val="nextTo"/>
        <c:crossAx val="211775872"/>
        <c:crosses val="autoZero"/>
        <c:crossBetween val="between"/>
      </c:valAx>
    </c:plotArea>
    <c:legend>
      <c:legendPos val="b"/>
      <c:layout>
        <c:manualLayout>
          <c:xMode val="edge"/>
          <c:yMode val="edge"/>
          <c:x val="0.38802810938955218"/>
          <c:y val="0.90838944835159696"/>
          <c:w val="0.31620611939636578"/>
          <c:h val="5.873626330833275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spPr>
            <a:effectLst>
              <a:outerShdw blurRad="50800" dist="38100" dir="2700000" algn="tl" rotWithShape="0">
                <a:prstClr val="black">
                  <a:alpha val="40000"/>
                </a:prstClr>
              </a:outerShdw>
            </a:effectLst>
          </c:spPr>
          <c:invertIfNegative val="0"/>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0</c:v>
                </c:pt>
                <c:pt idx="1">
                  <c:v>3</c:v>
                </c:pt>
                <c:pt idx="2">
                  <c:v>4</c:v>
                </c:pt>
                <c:pt idx="3">
                  <c:v>2</c:v>
                </c:pt>
                <c:pt idx="4">
                  <c:v>9</c:v>
                </c:pt>
                <c:pt idx="5">
                  <c:v>17</c:v>
                </c:pt>
                <c:pt idx="6">
                  <c:v>9</c:v>
                </c:pt>
                <c:pt idx="7">
                  <c:v>18</c:v>
                </c:pt>
                <c:pt idx="8">
                  <c:v>8</c:v>
                </c:pt>
                <c:pt idx="9">
                  <c:v>0</c:v>
                </c:pt>
                <c:pt idx="10">
                  <c:v>4</c:v>
                </c:pt>
                <c:pt idx="11">
                  <c:v>0</c:v>
                </c:pt>
                <c:pt idx="12">
                  <c:v>9</c:v>
                </c:pt>
                <c:pt idx="13">
                  <c:v>0</c:v>
                </c:pt>
                <c:pt idx="14">
                  <c:v>16</c:v>
                </c:pt>
                <c:pt idx="15">
                  <c:v>0</c:v>
                </c:pt>
              </c:numCache>
            </c:numRef>
          </c:val>
          <c:extLst>
            <c:ext xmlns:c16="http://schemas.microsoft.com/office/drawing/2014/chart" uri="{C3380CC4-5D6E-409C-BE32-E72D297353CC}">
              <c16:uniqueId val="{00000000-9ADF-4935-A2A7-96E9F0D3A029}"/>
            </c:ext>
          </c:extLst>
        </c:ser>
        <c:ser>
          <c:idx val="1"/>
          <c:order val="1"/>
          <c:tx>
            <c:strRef>
              <c:f>Sheet1!$C$1</c:f>
              <c:strCache>
                <c:ptCount val="1"/>
                <c:pt idx="0">
                  <c:v>Medium</c:v>
                </c:pt>
              </c:strCache>
            </c:strRef>
          </c:tx>
          <c:spPr>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82FA-4409-B9C6-16E2B07B1134}"/>
                </c:ext>
              </c:extLst>
            </c:dLbl>
            <c:dLbl>
              <c:idx val="7"/>
              <c:delete val="1"/>
              <c:extLst>
                <c:ext xmlns:c15="http://schemas.microsoft.com/office/drawing/2012/chart" uri="{CE6537A1-D6FC-4f65-9D91-7224C49458BB}"/>
                <c:ext xmlns:c16="http://schemas.microsoft.com/office/drawing/2014/chart" uri="{C3380CC4-5D6E-409C-BE32-E72D297353CC}">
                  <c16:uniqueId val="{00000008-82FA-4409-B9C6-16E2B07B1134}"/>
                </c:ext>
              </c:extLst>
            </c:dLbl>
            <c:dLbl>
              <c:idx val="9"/>
              <c:delete val="1"/>
              <c:extLst>
                <c:ext xmlns:c15="http://schemas.microsoft.com/office/drawing/2012/chart" uri="{CE6537A1-D6FC-4f65-9D91-7224C49458BB}"/>
                <c:ext xmlns:c16="http://schemas.microsoft.com/office/drawing/2014/chart" uri="{C3380CC4-5D6E-409C-BE32-E72D297353CC}">
                  <c16:uniqueId val="{0000000D-82FA-4409-B9C6-16E2B07B1134}"/>
                </c:ext>
              </c:extLst>
            </c:dLbl>
            <c:dLbl>
              <c:idx val="11"/>
              <c:delete val="1"/>
              <c:extLst>
                <c:ext xmlns:c15="http://schemas.microsoft.com/office/drawing/2012/chart" uri="{CE6537A1-D6FC-4f65-9D91-7224C49458BB}"/>
                <c:ext xmlns:c16="http://schemas.microsoft.com/office/drawing/2014/chart" uri="{C3380CC4-5D6E-409C-BE32-E72D297353CC}">
                  <c16:uniqueId val="{00000010-82FA-4409-B9C6-16E2B07B1134}"/>
                </c:ext>
              </c:extLst>
            </c:dLbl>
            <c:dLbl>
              <c:idx val="14"/>
              <c:delete val="1"/>
              <c:extLst>
                <c:ext xmlns:c15="http://schemas.microsoft.com/office/drawing/2012/chart" uri="{CE6537A1-D6FC-4f65-9D91-7224C49458BB}"/>
                <c:ext xmlns:c16="http://schemas.microsoft.com/office/drawing/2014/chart" uri="{C3380CC4-5D6E-409C-BE32-E72D297353CC}">
                  <c16:uniqueId val="{00000014-82FA-4409-B9C6-16E2B07B1134}"/>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29</c:v>
                </c:pt>
                <c:pt idx="2">
                  <c:v>11</c:v>
                </c:pt>
                <c:pt idx="3">
                  <c:v>26</c:v>
                </c:pt>
                <c:pt idx="4">
                  <c:v>24</c:v>
                </c:pt>
                <c:pt idx="5">
                  <c:v>29</c:v>
                </c:pt>
                <c:pt idx="6">
                  <c:v>41</c:v>
                </c:pt>
                <c:pt idx="7">
                  <c:v>9</c:v>
                </c:pt>
                <c:pt idx="8">
                  <c:v>25</c:v>
                </c:pt>
                <c:pt idx="9">
                  <c:v>19</c:v>
                </c:pt>
                <c:pt idx="10">
                  <c:v>25</c:v>
                </c:pt>
                <c:pt idx="11">
                  <c:v>19</c:v>
                </c:pt>
                <c:pt idx="12">
                  <c:v>39</c:v>
                </c:pt>
                <c:pt idx="13">
                  <c:v>57</c:v>
                </c:pt>
                <c:pt idx="14">
                  <c:v>21</c:v>
                </c:pt>
                <c:pt idx="15">
                  <c:v>39</c:v>
                </c:pt>
              </c:numCache>
            </c:numRef>
          </c:val>
          <c:extLst>
            <c:ext xmlns:c16="http://schemas.microsoft.com/office/drawing/2014/chart" uri="{C3380CC4-5D6E-409C-BE32-E72D297353CC}">
              <c16:uniqueId val="{00000001-9ADF-4935-A2A7-96E9F0D3A029}"/>
            </c:ext>
          </c:extLst>
        </c:ser>
        <c:ser>
          <c:idx val="2"/>
          <c:order val="2"/>
          <c:tx>
            <c:strRef>
              <c:f>Sheet1!$D$1</c:f>
              <c:strCache>
                <c:ptCount val="1"/>
                <c:pt idx="0">
                  <c:v>High</c:v>
                </c:pt>
              </c:strCache>
            </c:strRef>
          </c:tx>
          <c:spPr>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63</c:v>
                </c:pt>
                <c:pt idx="1">
                  <c:v>61</c:v>
                </c:pt>
                <c:pt idx="2">
                  <c:v>82</c:v>
                </c:pt>
                <c:pt idx="3">
                  <c:v>60</c:v>
                </c:pt>
                <c:pt idx="4">
                  <c:v>53</c:v>
                </c:pt>
                <c:pt idx="5">
                  <c:v>38</c:v>
                </c:pt>
                <c:pt idx="6">
                  <c:v>46</c:v>
                </c:pt>
                <c:pt idx="7">
                  <c:v>73</c:v>
                </c:pt>
                <c:pt idx="8">
                  <c:v>54</c:v>
                </c:pt>
                <c:pt idx="9">
                  <c:v>63</c:v>
                </c:pt>
                <c:pt idx="10">
                  <c:v>63</c:v>
                </c:pt>
                <c:pt idx="11">
                  <c:v>75</c:v>
                </c:pt>
                <c:pt idx="12">
                  <c:v>39</c:v>
                </c:pt>
                <c:pt idx="13">
                  <c:v>43</c:v>
                </c:pt>
                <c:pt idx="14">
                  <c:v>53</c:v>
                </c:pt>
                <c:pt idx="15">
                  <c:v>48</c:v>
                </c:pt>
              </c:numCache>
            </c:numRef>
          </c:val>
          <c:extLst>
            <c:ext xmlns:c16="http://schemas.microsoft.com/office/drawing/2014/chart" uri="{C3380CC4-5D6E-409C-BE32-E72D297353CC}">
              <c16:uniqueId val="{00000002-9ADF-4935-A2A7-96E9F0D3A029}"/>
            </c:ext>
          </c:extLst>
        </c:ser>
        <c:ser>
          <c:idx val="3"/>
          <c:order val="3"/>
          <c:tx>
            <c:strRef>
              <c:f>Sheet1!$E$1</c:f>
              <c:strCache>
                <c:ptCount val="1"/>
                <c:pt idx="0">
                  <c:v>Fluctuates</c:v>
                </c:pt>
              </c:strCache>
            </c:strRef>
          </c:tx>
          <c:spPr>
            <a:effectLst>
              <a:outerShdw blurRad="50800" dist="38100" dir="2700000" algn="tl" rotWithShape="0">
                <a:prstClr val="black">
                  <a:alpha val="40000"/>
                </a:prstClr>
              </a:outerShdw>
            </a:effectLst>
          </c:spPr>
          <c:invertIfNegative val="0"/>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6</c:v>
                </c:pt>
                <c:pt idx="1">
                  <c:v>8</c:v>
                </c:pt>
                <c:pt idx="2">
                  <c:v>4</c:v>
                </c:pt>
                <c:pt idx="3">
                  <c:v>12</c:v>
                </c:pt>
                <c:pt idx="4">
                  <c:v>15</c:v>
                </c:pt>
                <c:pt idx="5">
                  <c:v>17</c:v>
                </c:pt>
                <c:pt idx="6">
                  <c:v>5</c:v>
                </c:pt>
                <c:pt idx="7">
                  <c:v>0</c:v>
                </c:pt>
                <c:pt idx="8">
                  <c:v>13</c:v>
                </c:pt>
                <c:pt idx="9">
                  <c:v>8</c:v>
                </c:pt>
                <c:pt idx="10">
                  <c:v>8</c:v>
                </c:pt>
                <c:pt idx="11">
                  <c:v>6</c:v>
                </c:pt>
                <c:pt idx="12">
                  <c:v>13</c:v>
                </c:pt>
                <c:pt idx="13">
                  <c:v>0</c:v>
                </c:pt>
                <c:pt idx="14">
                  <c:v>11</c:v>
                </c:pt>
                <c:pt idx="15">
                  <c:v>13</c:v>
                </c:pt>
              </c:numCache>
            </c:numRef>
          </c:val>
          <c:extLst>
            <c:ext xmlns:c16="http://schemas.microsoft.com/office/drawing/2014/chart" uri="{C3380CC4-5D6E-409C-BE32-E72D297353CC}">
              <c16:uniqueId val="{00000003-9ADF-4935-A2A7-96E9F0D3A029}"/>
            </c:ext>
          </c:extLst>
        </c:ser>
        <c:dLbls>
          <c:showLegendKey val="0"/>
          <c:showVal val="0"/>
          <c:showCatName val="0"/>
          <c:showSerName val="0"/>
          <c:showPercent val="0"/>
          <c:showBubbleSize val="0"/>
        </c:dLbls>
        <c:gapWidth val="150"/>
        <c:overlap val="100"/>
        <c:axId val="213020672"/>
        <c:axId val="213022208"/>
      </c:barChart>
      <c:catAx>
        <c:axId val="213020672"/>
        <c:scaling>
          <c:orientation val="minMax"/>
        </c:scaling>
        <c:delete val="0"/>
        <c:axPos val="b"/>
        <c:numFmt formatCode="General" sourceLinked="1"/>
        <c:majorTickMark val="out"/>
        <c:minorTickMark val="none"/>
        <c:tickLblPos val="nextTo"/>
        <c:crossAx val="213022208"/>
        <c:crosses val="autoZero"/>
        <c:auto val="1"/>
        <c:lblAlgn val="ctr"/>
        <c:lblOffset val="100"/>
        <c:noMultiLvlLbl val="0"/>
      </c:catAx>
      <c:valAx>
        <c:axId val="213022208"/>
        <c:scaling>
          <c:orientation val="minMax"/>
          <c:max val="1"/>
        </c:scaling>
        <c:delete val="0"/>
        <c:axPos val="l"/>
        <c:title>
          <c:tx>
            <c:rich>
              <a:bodyPr rot="-5400000" vert="horz"/>
              <a:lstStyle/>
              <a:p>
                <a:pPr>
                  <a:defRPr/>
                </a:pPr>
                <a:r>
                  <a:rPr lang="en-AU"/>
                  <a:t>% of those who commented</a:t>
                </a:r>
              </a:p>
            </c:rich>
          </c:tx>
          <c:layout>
            <c:manualLayout>
              <c:xMode val="edge"/>
              <c:yMode val="edge"/>
              <c:x val="8.7694700999832505E-3"/>
              <c:y val="3.4968325791855194E-2"/>
            </c:manualLayout>
          </c:layout>
          <c:overlay val="0"/>
        </c:title>
        <c:numFmt formatCode="0%" sourceLinked="1"/>
        <c:majorTickMark val="out"/>
        <c:minorTickMark val="none"/>
        <c:tickLblPos val="nextTo"/>
        <c:crossAx val="213020672"/>
        <c:crosses val="autoZero"/>
        <c:crossBetween val="between"/>
      </c:valAx>
      <c:spPr>
        <a:ln>
          <a:noFill/>
        </a:ln>
      </c:spPr>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4-9ADF-42DC-905A-1E4FED24717D}"/>
                </c:ext>
              </c:extLst>
            </c:dLbl>
            <c:dLbl>
              <c:idx val="11"/>
              <c:delete val="1"/>
              <c:extLst>
                <c:ext xmlns:c15="http://schemas.microsoft.com/office/drawing/2012/chart" uri="{CE6537A1-D6FC-4f65-9D91-7224C49458BB}"/>
                <c:ext xmlns:c16="http://schemas.microsoft.com/office/drawing/2014/chart" uri="{C3380CC4-5D6E-409C-BE32-E72D297353CC}">
                  <c16:uniqueId val="{0000000C-9ADF-42DC-905A-1E4FED24717D}"/>
                </c:ext>
              </c:extLst>
            </c:dLbl>
            <c:dLbl>
              <c:idx val="12"/>
              <c:delete val="1"/>
              <c:extLst>
                <c:ext xmlns:c15="http://schemas.microsoft.com/office/drawing/2012/chart" uri="{CE6537A1-D6FC-4f65-9D91-7224C49458BB}"/>
                <c:ext xmlns:c16="http://schemas.microsoft.com/office/drawing/2014/chart" uri="{C3380CC4-5D6E-409C-BE32-E72D297353CC}">
                  <c16:uniqueId val="{0000000D-9ADF-42DC-905A-1E4FED24717D}"/>
                </c:ext>
              </c:extLst>
            </c:dLbl>
            <c:dLbl>
              <c:idx val="13"/>
              <c:delete val="1"/>
              <c:extLst>
                <c:ext xmlns:c15="http://schemas.microsoft.com/office/drawing/2012/chart" uri="{CE6537A1-D6FC-4f65-9D91-7224C49458BB}"/>
                <c:ext xmlns:c16="http://schemas.microsoft.com/office/drawing/2014/chart" uri="{C3380CC4-5D6E-409C-BE32-E72D297353CC}">
                  <c16:uniqueId val="{00000011-9ADF-42DC-905A-1E4FED24717D}"/>
                </c:ext>
              </c:extLst>
            </c:dLbl>
            <c:dLbl>
              <c:idx val="14"/>
              <c:delete val="1"/>
              <c:extLst>
                <c:ext xmlns:c15="http://schemas.microsoft.com/office/drawing/2012/chart" uri="{CE6537A1-D6FC-4f65-9D91-7224C49458BB}"/>
                <c:ext xmlns:c16="http://schemas.microsoft.com/office/drawing/2014/chart" uri="{C3380CC4-5D6E-409C-BE32-E72D297353CC}">
                  <c16:uniqueId val="{00000012-9ADF-42DC-905A-1E4FED24717D}"/>
                </c:ext>
              </c:extLst>
            </c:dLbl>
            <c:dLbl>
              <c:idx val="15"/>
              <c:delete val="1"/>
              <c:extLst>
                <c:ext xmlns:c15="http://schemas.microsoft.com/office/drawing/2012/chart" uri="{CE6537A1-D6FC-4f65-9D91-7224C49458BB}"/>
                <c:ext xmlns:c16="http://schemas.microsoft.com/office/drawing/2014/chart" uri="{C3380CC4-5D6E-409C-BE32-E72D297353CC}">
                  <c16:uniqueId val="{00000016-9ADF-42DC-905A-1E4FED24717D}"/>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42</c:v>
                </c:pt>
                <c:pt idx="1">
                  <c:v>44</c:v>
                </c:pt>
                <c:pt idx="2">
                  <c:v>41</c:v>
                </c:pt>
                <c:pt idx="3">
                  <c:v>60</c:v>
                </c:pt>
                <c:pt idx="4">
                  <c:v>56</c:v>
                </c:pt>
                <c:pt idx="5">
                  <c:v>50</c:v>
                </c:pt>
                <c:pt idx="6">
                  <c:v>48</c:v>
                </c:pt>
                <c:pt idx="7">
                  <c:v>21</c:v>
                </c:pt>
                <c:pt idx="8">
                  <c:v>58</c:v>
                </c:pt>
                <c:pt idx="9">
                  <c:v>40</c:v>
                </c:pt>
                <c:pt idx="10">
                  <c:v>69</c:v>
                </c:pt>
                <c:pt idx="11">
                  <c:v>14</c:v>
                </c:pt>
                <c:pt idx="12">
                  <c:v>50</c:v>
                </c:pt>
                <c:pt idx="13">
                  <c:v>25</c:v>
                </c:pt>
                <c:pt idx="14">
                  <c:v>67</c:v>
                </c:pt>
                <c:pt idx="15">
                  <c:v>29</c:v>
                </c:pt>
              </c:numCache>
            </c:numRef>
          </c:val>
          <c:extLst>
            <c:ext xmlns:c16="http://schemas.microsoft.com/office/drawing/2014/chart" uri="{C3380CC4-5D6E-409C-BE32-E72D297353CC}">
              <c16:uniqueId val="{00000000-4CB0-4B05-8EC0-CDED0DEE823D}"/>
            </c:ext>
          </c:extLst>
        </c:ser>
        <c:ser>
          <c:idx val="1"/>
          <c:order val="1"/>
          <c:tx>
            <c:strRef>
              <c:f>Sheet1!$C$1</c:f>
              <c:strCache>
                <c:ptCount val="1"/>
                <c:pt idx="0">
                  <c:v>Easy</c:v>
                </c:pt>
              </c:strCache>
            </c:strRef>
          </c:tx>
          <c:spPr>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9ADF-42DC-905A-1E4FED24717D}"/>
                </c:ext>
              </c:extLst>
            </c:dLbl>
            <c:dLbl>
              <c:idx val="8"/>
              <c:delete val="1"/>
              <c:extLst>
                <c:ext xmlns:c15="http://schemas.microsoft.com/office/drawing/2012/chart" uri="{CE6537A1-D6FC-4f65-9D91-7224C49458BB}"/>
                <c:ext xmlns:c16="http://schemas.microsoft.com/office/drawing/2014/chart" uri="{C3380CC4-5D6E-409C-BE32-E72D297353CC}">
                  <c16:uniqueId val="{00000005-9ADF-42DC-905A-1E4FED24717D}"/>
                </c:ext>
              </c:extLst>
            </c:dLbl>
            <c:dLbl>
              <c:idx val="10"/>
              <c:delete val="1"/>
              <c:extLst>
                <c:ext xmlns:c15="http://schemas.microsoft.com/office/drawing/2012/chart" uri="{CE6537A1-D6FC-4f65-9D91-7224C49458BB}"/>
                <c:ext xmlns:c16="http://schemas.microsoft.com/office/drawing/2014/chart" uri="{C3380CC4-5D6E-409C-BE32-E72D297353CC}">
                  <c16:uniqueId val="{00000008-9ADF-42DC-905A-1E4FED24717D}"/>
                </c:ext>
              </c:extLst>
            </c:dLbl>
            <c:dLbl>
              <c:idx val="11"/>
              <c:delete val="1"/>
              <c:extLst>
                <c:ext xmlns:c15="http://schemas.microsoft.com/office/drawing/2012/chart" uri="{CE6537A1-D6FC-4f65-9D91-7224C49458BB}"/>
                <c:ext xmlns:c16="http://schemas.microsoft.com/office/drawing/2014/chart" uri="{C3380CC4-5D6E-409C-BE32-E72D297353CC}">
                  <c16:uniqueId val="{0000000B-9ADF-42DC-905A-1E4FED24717D}"/>
                </c:ext>
              </c:extLst>
            </c:dLbl>
            <c:dLbl>
              <c:idx val="12"/>
              <c:delete val="1"/>
              <c:extLst>
                <c:ext xmlns:c15="http://schemas.microsoft.com/office/drawing/2012/chart" uri="{CE6537A1-D6FC-4f65-9D91-7224C49458BB}"/>
                <c:ext xmlns:c16="http://schemas.microsoft.com/office/drawing/2014/chart" uri="{C3380CC4-5D6E-409C-BE32-E72D297353CC}">
                  <c16:uniqueId val="{0000000E-9ADF-42DC-905A-1E4FED24717D}"/>
                </c:ext>
              </c:extLst>
            </c:dLbl>
            <c:dLbl>
              <c:idx val="13"/>
              <c:delete val="1"/>
              <c:extLst>
                <c:ext xmlns:c15="http://schemas.microsoft.com/office/drawing/2012/chart" uri="{CE6537A1-D6FC-4f65-9D91-7224C49458BB}"/>
                <c:ext xmlns:c16="http://schemas.microsoft.com/office/drawing/2014/chart" uri="{C3380CC4-5D6E-409C-BE32-E72D297353CC}">
                  <c16:uniqueId val="{00000010-9ADF-42DC-905A-1E4FED24717D}"/>
                </c:ext>
              </c:extLst>
            </c:dLbl>
            <c:dLbl>
              <c:idx val="14"/>
              <c:delete val="1"/>
              <c:extLst>
                <c:ext xmlns:c15="http://schemas.microsoft.com/office/drawing/2012/chart" uri="{CE6537A1-D6FC-4f65-9D91-7224C49458BB}"/>
                <c:ext xmlns:c16="http://schemas.microsoft.com/office/drawing/2014/chart" uri="{C3380CC4-5D6E-409C-BE32-E72D297353CC}">
                  <c16:uniqueId val="{00000000-05AC-47E8-80DE-E89D969FF1C4}"/>
                </c:ext>
              </c:extLst>
            </c:dLbl>
            <c:dLbl>
              <c:idx val="15"/>
              <c:delete val="1"/>
              <c:extLst>
                <c:ext xmlns:c15="http://schemas.microsoft.com/office/drawing/2012/chart" uri="{CE6537A1-D6FC-4f65-9D91-7224C49458BB}"/>
                <c:ext xmlns:c16="http://schemas.microsoft.com/office/drawing/2014/chart" uri="{C3380CC4-5D6E-409C-BE32-E72D297353CC}">
                  <c16:uniqueId val="{00000015-9ADF-42DC-905A-1E4FED24717D}"/>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23</c:v>
                </c:pt>
                <c:pt idx="1">
                  <c:v>27</c:v>
                </c:pt>
                <c:pt idx="2">
                  <c:v>33</c:v>
                </c:pt>
                <c:pt idx="3">
                  <c:v>20</c:v>
                </c:pt>
                <c:pt idx="4">
                  <c:v>35</c:v>
                </c:pt>
                <c:pt idx="5">
                  <c:v>42</c:v>
                </c:pt>
                <c:pt idx="6">
                  <c:v>52</c:v>
                </c:pt>
                <c:pt idx="7">
                  <c:v>57</c:v>
                </c:pt>
                <c:pt idx="8">
                  <c:v>21</c:v>
                </c:pt>
                <c:pt idx="9">
                  <c:v>48</c:v>
                </c:pt>
                <c:pt idx="10">
                  <c:v>23</c:v>
                </c:pt>
                <c:pt idx="11">
                  <c:v>57</c:v>
                </c:pt>
                <c:pt idx="12">
                  <c:v>50</c:v>
                </c:pt>
                <c:pt idx="13">
                  <c:v>50</c:v>
                </c:pt>
                <c:pt idx="14">
                  <c:v>0</c:v>
                </c:pt>
                <c:pt idx="15">
                  <c:v>29</c:v>
                </c:pt>
              </c:numCache>
            </c:numRef>
          </c:val>
          <c:extLst>
            <c:ext xmlns:c16="http://schemas.microsoft.com/office/drawing/2014/chart" uri="{C3380CC4-5D6E-409C-BE32-E72D297353CC}">
              <c16:uniqueId val="{00000001-4CB0-4B05-8EC0-CDED0DEE823D}"/>
            </c:ext>
          </c:extLst>
        </c:ser>
        <c:ser>
          <c:idx val="2"/>
          <c:order val="2"/>
          <c:tx>
            <c:strRef>
              <c:f>Sheet1!$D$1</c:f>
              <c:strCache>
                <c:ptCount val="1"/>
                <c:pt idx="0">
                  <c:v>Difficult</c:v>
                </c:pt>
              </c:strCache>
            </c:strRef>
          </c:tx>
          <c:spPr>
            <a:effectLst>
              <a:outerShdw blurRad="50800" dist="38100" dir="2700000" algn="tl" rotWithShape="0">
                <a:prstClr val="black">
                  <a:alpha val="40000"/>
                </a:prstClr>
              </a:outerShdw>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9ADF-42DC-905A-1E4FED24717D}"/>
                </c:ext>
              </c:extLst>
            </c:dLbl>
            <c:dLbl>
              <c:idx val="5"/>
              <c:delete val="1"/>
              <c:extLst>
                <c:ext xmlns:c15="http://schemas.microsoft.com/office/drawing/2012/chart" uri="{CE6537A1-D6FC-4f65-9D91-7224C49458BB}"/>
                <c:ext xmlns:c16="http://schemas.microsoft.com/office/drawing/2014/chart" uri="{C3380CC4-5D6E-409C-BE32-E72D297353CC}">
                  <c16:uniqueId val="{00000001-9ADF-42DC-905A-1E4FED24717D}"/>
                </c:ext>
              </c:extLst>
            </c:dLbl>
            <c:dLbl>
              <c:idx val="6"/>
              <c:delete val="1"/>
              <c:extLst>
                <c:ext xmlns:c15="http://schemas.microsoft.com/office/drawing/2012/chart" uri="{CE6537A1-D6FC-4f65-9D91-7224C49458BB}"/>
                <c:ext xmlns:c16="http://schemas.microsoft.com/office/drawing/2014/chart" uri="{C3380CC4-5D6E-409C-BE32-E72D297353CC}">
                  <c16:uniqueId val="{00000008-05AC-47E8-80DE-E89D969FF1C4}"/>
                </c:ext>
              </c:extLst>
            </c:dLbl>
            <c:dLbl>
              <c:idx val="7"/>
              <c:delete val="1"/>
              <c:extLst>
                <c:ext xmlns:c15="http://schemas.microsoft.com/office/drawing/2012/chart" uri="{CE6537A1-D6FC-4f65-9D91-7224C49458BB}"/>
                <c:ext xmlns:c16="http://schemas.microsoft.com/office/drawing/2014/chart" uri="{C3380CC4-5D6E-409C-BE32-E72D297353CC}">
                  <c16:uniqueId val="{00000003-9ADF-42DC-905A-1E4FED24717D}"/>
                </c:ext>
              </c:extLst>
            </c:dLbl>
            <c:dLbl>
              <c:idx val="8"/>
              <c:delete val="1"/>
              <c:extLst>
                <c:ext xmlns:c15="http://schemas.microsoft.com/office/drawing/2012/chart" uri="{CE6537A1-D6FC-4f65-9D91-7224C49458BB}"/>
                <c:ext xmlns:c16="http://schemas.microsoft.com/office/drawing/2014/chart" uri="{C3380CC4-5D6E-409C-BE32-E72D297353CC}">
                  <c16:uniqueId val="{00000006-9ADF-42DC-905A-1E4FED24717D}"/>
                </c:ext>
              </c:extLst>
            </c:dLbl>
            <c:dLbl>
              <c:idx val="9"/>
              <c:delete val="1"/>
              <c:extLst>
                <c:ext xmlns:c15="http://schemas.microsoft.com/office/drawing/2012/chart" uri="{CE6537A1-D6FC-4f65-9D91-7224C49458BB}"/>
                <c:ext xmlns:c16="http://schemas.microsoft.com/office/drawing/2014/chart" uri="{C3380CC4-5D6E-409C-BE32-E72D297353CC}">
                  <c16:uniqueId val="{00000007-9ADF-42DC-905A-1E4FED24717D}"/>
                </c:ext>
              </c:extLst>
            </c:dLbl>
            <c:dLbl>
              <c:idx val="10"/>
              <c:delete val="1"/>
              <c:extLst>
                <c:ext xmlns:c15="http://schemas.microsoft.com/office/drawing/2012/chart" uri="{CE6537A1-D6FC-4f65-9D91-7224C49458BB}"/>
                <c:ext xmlns:c16="http://schemas.microsoft.com/office/drawing/2014/chart" uri="{C3380CC4-5D6E-409C-BE32-E72D297353CC}">
                  <c16:uniqueId val="{00000009-9ADF-42DC-905A-1E4FED24717D}"/>
                </c:ext>
              </c:extLst>
            </c:dLbl>
            <c:dLbl>
              <c:idx val="11"/>
              <c:delete val="1"/>
              <c:extLst>
                <c:ext xmlns:c15="http://schemas.microsoft.com/office/drawing/2012/chart" uri="{CE6537A1-D6FC-4f65-9D91-7224C49458BB}"/>
                <c:ext xmlns:c16="http://schemas.microsoft.com/office/drawing/2014/chart" uri="{C3380CC4-5D6E-409C-BE32-E72D297353CC}">
                  <c16:uniqueId val="{0000000A-9ADF-42DC-905A-1E4FED24717D}"/>
                </c:ext>
              </c:extLst>
            </c:dLbl>
            <c:dLbl>
              <c:idx val="12"/>
              <c:delete val="1"/>
              <c:extLst>
                <c:ext xmlns:c15="http://schemas.microsoft.com/office/drawing/2012/chart" uri="{CE6537A1-D6FC-4f65-9D91-7224C49458BB}"/>
                <c:ext xmlns:c16="http://schemas.microsoft.com/office/drawing/2014/chart" uri="{C3380CC4-5D6E-409C-BE32-E72D297353CC}">
                  <c16:uniqueId val="{0000000E-05AC-47E8-80DE-E89D969FF1C4}"/>
                </c:ext>
              </c:extLst>
            </c:dLbl>
            <c:dLbl>
              <c:idx val="13"/>
              <c:delete val="1"/>
              <c:extLst>
                <c:ext xmlns:c15="http://schemas.microsoft.com/office/drawing/2012/chart" uri="{CE6537A1-D6FC-4f65-9D91-7224C49458BB}"/>
                <c:ext xmlns:c16="http://schemas.microsoft.com/office/drawing/2014/chart" uri="{C3380CC4-5D6E-409C-BE32-E72D297353CC}">
                  <c16:uniqueId val="{0000000F-9ADF-42DC-905A-1E4FED24717D}"/>
                </c:ext>
              </c:extLst>
            </c:dLbl>
            <c:dLbl>
              <c:idx val="14"/>
              <c:delete val="1"/>
              <c:extLst>
                <c:ext xmlns:c15="http://schemas.microsoft.com/office/drawing/2012/chart" uri="{CE6537A1-D6FC-4f65-9D91-7224C49458BB}"/>
                <c:ext xmlns:c16="http://schemas.microsoft.com/office/drawing/2014/chart" uri="{C3380CC4-5D6E-409C-BE32-E72D297353CC}">
                  <c16:uniqueId val="{00000013-9ADF-42DC-905A-1E4FED24717D}"/>
                </c:ext>
              </c:extLst>
            </c:dLbl>
            <c:dLbl>
              <c:idx val="15"/>
              <c:delete val="1"/>
              <c:extLst>
                <c:ext xmlns:c15="http://schemas.microsoft.com/office/drawing/2012/chart" uri="{CE6537A1-D6FC-4f65-9D91-7224C49458BB}"/>
                <c:ext xmlns:c16="http://schemas.microsoft.com/office/drawing/2014/chart" uri="{C3380CC4-5D6E-409C-BE32-E72D297353CC}">
                  <c16:uniqueId val="{00000014-9ADF-42DC-905A-1E4FED24717D}"/>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9</c:v>
                </c:pt>
                <c:pt idx="1">
                  <c:v>23</c:v>
                </c:pt>
                <c:pt idx="2">
                  <c:v>21</c:v>
                </c:pt>
                <c:pt idx="3">
                  <c:v>17</c:v>
                </c:pt>
                <c:pt idx="4">
                  <c:v>9</c:v>
                </c:pt>
                <c:pt idx="5">
                  <c:v>8</c:v>
                </c:pt>
                <c:pt idx="6">
                  <c:v>0</c:v>
                </c:pt>
                <c:pt idx="7">
                  <c:v>21</c:v>
                </c:pt>
                <c:pt idx="8">
                  <c:v>21</c:v>
                </c:pt>
                <c:pt idx="9">
                  <c:v>12</c:v>
                </c:pt>
                <c:pt idx="10">
                  <c:v>8</c:v>
                </c:pt>
                <c:pt idx="11">
                  <c:v>14</c:v>
                </c:pt>
                <c:pt idx="12">
                  <c:v>0</c:v>
                </c:pt>
                <c:pt idx="13">
                  <c:v>25</c:v>
                </c:pt>
                <c:pt idx="14">
                  <c:v>33</c:v>
                </c:pt>
                <c:pt idx="15">
                  <c:v>43</c:v>
                </c:pt>
              </c:numCache>
            </c:numRef>
          </c:val>
          <c:extLst>
            <c:ext xmlns:c16="http://schemas.microsoft.com/office/drawing/2014/chart" uri="{C3380CC4-5D6E-409C-BE32-E72D297353CC}">
              <c16:uniqueId val="{00000002-4CB0-4B05-8EC0-CDED0DEE823D}"/>
            </c:ext>
          </c:extLst>
        </c:ser>
        <c:ser>
          <c:idx val="3"/>
          <c:order val="3"/>
          <c:tx>
            <c:strRef>
              <c:f>Sheet1!$E$1</c:f>
              <c:strCache>
                <c:ptCount val="1"/>
                <c:pt idx="0">
                  <c:v>Very difficult</c:v>
                </c:pt>
              </c:strCache>
            </c:strRef>
          </c:tx>
          <c:spPr>
            <a:effectLst>
              <a:outerShdw blurRad="50800" dist="38100" dir="2700000" algn="tl" rotWithShape="0">
                <a:prstClr val="black">
                  <a:alpha val="40000"/>
                </a:prstClr>
              </a:outerShdw>
            </a:effectLst>
          </c:spPr>
          <c:invertIfNegative val="0"/>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3</c:v>
                </c:pt>
                <c:pt idx="1">
                  <c:v>6</c:v>
                </c:pt>
                <c:pt idx="2">
                  <c:v>5</c:v>
                </c:pt>
                <c:pt idx="3">
                  <c:v>3</c:v>
                </c:pt>
                <c:pt idx="4">
                  <c:v>0</c:v>
                </c:pt>
                <c:pt idx="5">
                  <c:v>0</c:v>
                </c:pt>
                <c:pt idx="6">
                  <c:v>0</c:v>
                </c:pt>
                <c:pt idx="7">
                  <c:v>0</c:v>
                </c:pt>
                <c:pt idx="8">
                  <c:v>0</c:v>
                </c:pt>
                <c:pt idx="9">
                  <c:v>0</c:v>
                </c:pt>
                <c:pt idx="10">
                  <c:v>0</c:v>
                </c:pt>
                <c:pt idx="11">
                  <c:v>14</c:v>
                </c:pt>
                <c:pt idx="12">
                  <c:v>0</c:v>
                </c:pt>
                <c:pt idx="13">
                  <c:v>0</c:v>
                </c:pt>
                <c:pt idx="14">
                  <c:v>0</c:v>
                </c:pt>
                <c:pt idx="15">
                  <c:v>0</c:v>
                </c:pt>
              </c:numCache>
            </c:numRef>
          </c:val>
          <c:extLst>
            <c:ext xmlns:c16="http://schemas.microsoft.com/office/drawing/2014/chart" uri="{C3380CC4-5D6E-409C-BE32-E72D297353CC}">
              <c16:uniqueId val="{00000005-4CB0-4B05-8EC0-CDED0DEE823D}"/>
            </c:ext>
          </c:extLst>
        </c:ser>
        <c:dLbls>
          <c:showLegendKey val="0"/>
          <c:showVal val="1"/>
          <c:showCatName val="0"/>
          <c:showSerName val="0"/>
          <c:showPercent val="0"/>
          <c:showBubbleSize val="0"/>
        </c:dLbls>
        <c:gapWidth val="150"/>
        <c:overlap val="100"/>
        <c:axId val="213132800"/>
        <c:axId val="213134336"/>
      </c:barChart>
      <c:catAx>
        <c:axId val="213132800"/>
        <c:scaling>
          <c:orientation val="minMax"/>
        </c:scaling>
        <c:delete val="0"/>
        <c:axPos val="b"/>
        <c:numFmt formatCode="General" sourceLinked="1"/>
        <c:majorTickMark val="none"/>
        <c:minorTickMark val="none"/>
        <c:tickLblPos val="nextTo"/>
        <c:crossAx val="213134336"/>
        <c:crosses val="autoZero"/>
        <c:auto val="1"/>
        <c:lblAlgn val="ctr"/>
        <c:lblOffset val="100"/>
        <c:noMultiLvlLbl val="0"/>
      </c:catAx>
      <c:valAx>
        <c:axId val="213134336"/>
        <c:scaling>
          <c:orientation val="minMax"/>
          <c:max val="1"/>
        </c:scaling>
        <c:delete val="0"/>
        <c:axPos val="l"/>
        <c:title>
          <c:tx>
            <c:rich>
              <a:bodyPr rot="-5400000" vert="horz"/>
              <a:lstStyle/>
              <a:p>
                <a:pPr>
                  <a:defRPr/>
                </a:pPr>
                <a:r>
                  <a:rPr lang="en-AU"/>
                  <a:t>% of those who commented</a:t>
                </a:r>
              </a:p>
            </c:rich>
          </c:tx>
          <c:layout>
            <c:manualLayout>
              <c:xMode val="edge"/>
              <c:yMode val="edge"/>
              <c:x val="6.5833207358811461E-3"/>
              <c:y val="5.2381574334403422E-2"/>
            </c:manualLayout>
          </c:layout>
          <c:overlay val="0"/>
        </c:title>
        <c:numFmt formatCode="0%" sourceLinked="1"/>
        <c:majorTickMark val="none"/>
        <c:minorTickMark val="none"/>
        <c:tickLblPos val="nextTo"/>
        <c:crossAx val="213132800"/>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Ice!$B$1</c:f>
              <c:strCache>
                <c:ptCount val="1"/>
                <c:pt idx="0">
                  <c:v>Very easy</c:v>
                </c:pt>
              </c:strCache>
            </c:strRef>
          </c:tx>
          <c:spPr>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Ice!$B$2:$B$17</c:f>
              <c:numCache>
                <c:formatCode>General</c:formatCode>
                <c:ptCount val="16"/>
                <c:pt idx="0">
                  <c:v>33</c:v>
                </c:pt>
                <c:pt idx="1">
                  <c:v>48</c:v>
                </c:pt>
                <c:pt idx="2">
                  <c:v>30</c:v>
                </c:pt>
                <c:pt idx="3">
                  <c:v>34</c:v>
                </c:pt>
                <c:pt idx="4">
                  <c:v>35</c:v>
                </c:pt>
                <c:pt idx="5">
                  <c:v>32</c:v>
                </c:pt>
                <c:pt idx="6">
                  <c:v>48</c:v>
                </c:pt>
                <c:pt idx="7">
                  <c:v>50</c:v>
                </c:pt>
                <c:pt idx="8">
                  <c:v>29</c:v>
                </c:pt>
                <c:pt idx="9">
                  <c:v>39</c:v>
                </c:pt>
                <c:pt idx="10">
                  <c:v>40</c:v>
                </c:pt>
                <c:pt idx="11">
                  <c:v>65</c:v>
                </c:pt>
                <c:pt idx="12">
                  <c:v>65</c:v>
                </c:pt>
                <c:pt idx="13">
                  <c:v>54</c:v>
                </c:pt>
                <c:pt idx="14">
                  <c:v>75</c:v>
                </c:pt>
                <c:pt idx="15">
                  <c:v>72</c:v>
                </c:pt>
              </c:numCache>
            </c:numRef>
          </c:val>
          <c:extLst>
            <c:ext xmlns:c16="http://schemas.microsoft.com/office/drawing/2014/chart" uri="{C3380CC4-5D6E-409C-BE32-E72D297353CC}">
              <c16:uniqueId val="{00000000-F2C3-44DC-868C-1638DC4ACDD8}"/>
            </c:ext>
          </c:extLst>
        </c:ser>
        <c:ser>
          <c:idx val="1"/>
          <c:order val="1"/>
          <c:tx>
            <c:strRef>
              <c:f>Ice!$C$1</c:f>
              <c:strCache>
                <c:ptCount val="1"/>
                <c:pt idx="0">
                  <c:v>Easy</c:v>
                </c:pt>
              </c:strCache>
            </c:strRef>
          </c:tx>
          <c:spPr>
            <a:effectLst>
              <a:outerShdw blurRad="50800" dist="38100" dir="2700000" algn="tl" rotWithShape="0">
                <a:prstClr val="black">
                  <a:alpha val="40000"/>
                </a:prstClr>
              </a:outerShdw>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8-96AD-461F-AD94-581C713608E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Ice!$C$2:$C$17</c:f>
              <c:numCache>
                <c:formatCode>General</c:formatCode>
                <c:ptCount val="16"/>
                <c:pt idx="0">
                  <c:v>20</c:v>
                </c:pt>
                <c:pt idx="1">
                  <c:v>23</c:v>
                </c:pt>
                <c:pt idx="2">
                  <c:v>53</c:v>
                </c:pt>
                <c:pt idx="3">
                  <c:v>37</c:v>
                </c:pt>
                <c:pt idx="4">
                  <c:v>41</c:v>
                </c:pt>
                <c:pt idx="5">
                  <c:v>46</c:v>
                </c:pt>
                <c:pt idx="6">
                  <c:v>38</c:v>
                </c:pt>
                <c:pt idx="7">
                  <c:v>50</c:v>
                </c:pt>
                <c:pt idx="8">
                  <c:v>54</c:v>
                </c:pt>
                <c:pt idx="9">
                  <c:v>46</c:v>
                </c:pt>
                <c:pt idx="10">
                  <c:v>44</c:v>
                </c:pt>
                <c:pt idx="11">
                  <c:v>35</c:v>
                </c:pt>
                <c:pt idx="12">
                  <c:v>30</c:v>
                </c:pt>
                <c:pt idx="13">
                  <c:v>29</c:v>
                </c:pt>
                <c:pt idx="14">
                  <c:v>25</c:v>
                </c:pt>
                <c:pt idx="15">
                  <c:v>22</c:v>
                </c:pt>
              </c:numCache>
            </c:numRef>
          </c:val>
          <c:extLst>
            <c:ext xmlns:c16="http://schemas.microsoft.com/office/drawing/2014/chart" uri="{C3380CC4-5D6E-409C-BE32-E72D297353CC}">
              <c16:uniqueId val="{00000001-F2C3-44DC-868C-1638DC4ACDD8}"/>
            </c:ext>
          </c:extLst>
        </c:ser>
        <c:ser>
          <c:idx val="2"/>
          <c:order val="2"/>
          <c:tx>
            <c:strRef>
              <c:f>Ice!$D$1</c:f>
              <c:strCache>
                <c:ptCount val="1"/>
                <c:pt idx="0">
                  <c:v>Difficult</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6AD-461F-AD94-581C713608EA}"/>
                </c:ext>
              </c:extLst>
            </c:dLbl>
            <c:dLbl>
              <c:idx val="2"/>
              <c:delete val="1"/>
              <c:extLst>
                <c:ext xmlns:c15="http://schemas.microsoft.com/office/drawing/2012/chart" uri="{CE6537A1-D6FC-4f65-9D91-7224C49458BB}"/>
                <c:ext xmlns:c16="http://schemas.microsoft.com/office/drawing/2014/chart" uri="{C3380CC4-5D6E-409C-BE32-E72D297353CC}">
                  <c16:uniqueId val="{00000001-96AD-461F-AD94-581C713608EA}"/>
                </c:ext>
              </c:extLst>
            </c:dLbl>
            <c:dLbl>
              <c:idx val="5"/>
              <c:delete val="1"/>
              <c:extLst>
                <c:ext xmlns:c15="http://schemas.microsoft.com/office/drawing/2012/chart" uri="{CE6537A1-D6FC-4f65-9D91-7224C49458BB}"/>
                <c:ext xmlns:c16="http://schemas.microsoft.com/office/drawing/2014/chart" uri="{C3380CC4-5D6E-409C-BE32-E72D297353CC}">
                  <c16:uniqueId val="{00000002-96AD-461F-AD94-581C713608EA}"/>
                </c:ext>
              </c:extLst>
            </c:dLbl>
            <c:dLbl>
              <c:idx val="6"/>
              <c:delete val="1"/>
              <c:extLst>
                <c:ext xmlns:c15="http://schemas.microsoft.com/office/drawing/2012/chart" uri="{CE6537A1-D6FC-4f65-9D91-7224C49458BB}"/>
                <c:ext xmlns:c16="http://schemas.microsoft.com/office/drawing/2014/chart" uri="{C3380CC4-5D6E-409C-BE32-E72D297353CC}">
                  <c16:uniqueId val="{00000003-96AD-461F-AD94-581C713608EA}"/>
                </c:ext>
              </c:extLst>
            </c:dLbl>
            <c:dLbl>
              <c:idx val="8"/>
              <c:delete val="1"/>
              <c:extLst>
                <c:ext xmlns:c15="http://schemas.microsoft.com/office/drawing/2012/chart" uri="{CE6537A1-D6FC-4f65-9D91-7224C49458BB}"/>
                <c:ext xmlns:c16="http://schemas.microsoft.com/office/drawing/2014/chart" uri="{C3380CC4-5D6E-409C-BE32-E72D297353CC}">
                  <c16:uniqueId val="{00000004-96AD-461F-AD94-581C713608EA}"/>
                </c:ext>
              </c:extLst>
            </c:dLbl>
            <c:dLbl>
              <c:idx val="9"/>
              <c:delete val="1"/>
              <c:extLst>
                <c:ext xmlns:c15="http://schemas.microsoft.com/office/drawing/2012/chart" uri="{CE6537A1-D6FC-4f65-9D91-7224C49458BB}"/>
                <c:ext xmlns:c16="http://schemas.microsoft.com/office/drawing/2014/chart" uri="{C3380CC4-5D6E-409C-BE32-E72D297353CC}">
                  <c16:uniqueId val="{00000005-96AD-461F-AD94-581C713608EA}"/>
                </c:ext>
              </c:extLst>
            </c:dLbl>
            <c:dLbl>
              <c:idx val="10"/>
              <c:delete val="1"/>
              <c:extLst>
                <c:ext xmlns:c15="http://schemas.microsoft.com/office/drawing/2012/chart" uri="{CE6537A1-D6FC-4f65-9D91-7224C49458BB}"/>
                <c:ext xmlns:c16="http://schemas.microsoft.com/office/drawing/2014/chart" uri="{C3380CC4-5D6E-409C-BE32-E72D297353CC}">
                  <c16:uniqueId val="{00000006-96AD-461F-AD94-581C713608EA}"/>
                </c:ext>
              </c:extLst>
            </c:dLbl>
            <c:dLbl>
              <c:idx val="11"/>
              <c:delete val="1"/>
              <c:extLst>
                <c:ext xmlns:c15="http://schemas.microsoft.com/office/drawing/2012/chart" uri="{CE6537A1-D6FC-4f65-9D91-7224C49458BB}"/>
                <c:ext xmlns:c16="http://schemas.microsoft.com/office/drawing/2014/chart" uri="{C3380CC4-5D6E-409C-BE32-E72D297353CC}">
                  <c16:uniqueId val="{00000003-E57A-47B8-9F11-0D809E7D8B38}"/>
                </c:ext>
              </c:extLst>
            </c:dLbl>
            <c:dLbl>
              <c:idx val="12"/>
              <c:delete val="1"/>
              <c:extLst>
                <c:ext xmlns:c15="http://schemas.microsoft.com/office/drawing/2012/chart" uri="{CE6537A1-D6FC-4f65-9D91-7224C49458BB}"/>
                <c:ext xmlns:c16="http://schemas.microsoft.com/office/drawing/2014/chart" uri="{C3380CC4-5D6E-409C-BE32-E72D297353CC}">
                  <c16:uniqueId val="{00000004-E57A-47B8-9F11-0D809E7D8B38}"/>
                </c:ext>
              </c:extLst>
            </c:dLbl>
            <c:dLbl>
              <c:idx val="13"/>
              <c:delete val="1"/>
              <c:extLst>
                <c:ext xmlns:c15="http://schemas.microsoft.com/office/drawing/2012/chart" uri="{CE6537A1-D6FC-4f65-9D91-7224C49458BB}"/>
                <c:ext xmlns:c16="http://schemas.microsoft.com/office/drawing/2014/chart" uri="{C3380CC4-5D6E-409C-BE32-E72D297353CC}">
                  <c16:uniqueId val="{00000007-96AD-461F-AD94-581C713608EA}"/>
                </c:ext>
              </c:extLst>
            </c:dLbl>
            <c:dLbl>
              <c:idx val="15"/>
              <c:delete val="1"/>
              <c:extLst>
                <c:ext xmlns:c15="http://schemas.microsoft.com/office/drawing/2012/chart" uri="{CE6537A1-D6FC-4f65-9D91-7224C49458BB}"/>
                <c:ext xmlns:c16="http://schemas.microsoft.com/office/drawing/2014/chart" uri="{C3380CC4-5D6E-409C-BE32-E72D297353CC}">
                  <c16:uniqueId val="{00000009-96AD-461F-AD94-581C713608E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Ice!$D$2:$D$17</c:f>
              <c:numCache>
                <c:formatCode>General</c:formatCode>
                <c:ptCount val="16"/>
                <c:pt idx="0">
                  <c:v>8</c:v>
                </c:pt>
                <c:pt idx="1">
                  <c:v>25</c:v>
                </c:pt>
                <c:pt idx="2">
                  <c:v>16</c:v>
                </c:pt>
                <c:pt idx="3">
                  <c:v>29</c:v>
                </c:pt>
                <c:pt idx="4">
                  <c:v>21</c:v>
                </c:pt>
                <c:pt idx="5">
                  <c:v>23</c:v>
                </c:pt>
                <c:pt idx="6">
                  <c:v>15</c:v>
                </c:pt>
                <c:pt idx="8">
                  <c:v>17</c:v>
                </c:pt>
                <c:pt idx="9">
                  <c:v>15</c:v>
                </c:pt>
                <c:pt idx="10">
                  <c:v>16</c:v>
                </c:pt>
                <c:pt idx="11">
                  <c:v>0</c:v>
                </c:pt>
                <c:pt idx="12">
                  <c:v>4</c:v>
                </c:pt>
                <c:pt idx="13">
                  <c:v>17</c:v>
                </c:pt>
                <c:pt idx="15">
                  <c:v>6</c:v>
                </c:pt>
              </c:numCache>
            </c:numRef>
          </c:val>
          <c:extLst>
            <c:ext xmlns:c16="http://schemas.microsoft.com/office/drawing/2014/chart" uri="{C3380CC4-5D6E-409C-BE32-E72D297353CC}">
              <c16:uniqueId val="{00000002-F2C3-44DC-868C-1638DC4ACDD8}"/>
            </c:ext>
          </c:extLst>
        </c:ser>
        <c:ser>
          <c:idx val="3"/>
          <c:order val="3"/>
          <c:tx>
            <c:strRef>
              <c:f>Ice!$E$1</c:f>
              <c:strCache>
                <c:ptCount val="1"/>
                <c:pt idx="0">
                  <c:v>Very difficult</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57A-47B8-9F11-0D809E7D8B38}"/>
                </c:ext>
              </c:extLst>
            </c:dLbl>
            <c:dLbl>
              <c:idx val="1"/>
              <c:delete val="1"/>
              <c:extLst>
                <c:ext xmlns:c15="http://schemas.microsoft.com/office/drawing/2012/chart" uri="{CE6537A1-D6FC-4f65-9D91-7224C49458BB}"/>
                <c:ext xmlns:c16="http://schemas.microsoft.com/office/drawing/2014/chart" uri="{C3380CC4-5D6E-409C-BE32-E72D297353CC}">
                  <c16:uniqueId val="{00000001-E57A-47B8-9F11-0D809E7D8B38}"/>
                </c:ext>
              </c:extLst>
            </c:dLbl>
            <c:dLbl>
              <c:idx val="4"/>
              <c:delete val="1"/>
              <c:extLst>
                <c:ext xmlns:c15="http://schemas.microsoft.com/office/drawing/2012/chart" uri="{CE6537A1-D6FC-4f65-9D91-7224C49458BB}"/>
                <c:ext xmlns:c16="http://schemas.microsoft.com/office/drawing/2014/chart" uri="{C3380CC4-5D6E-409C-BE32-E72D297353CC}">
                  <c16:uniqueId val="{00000002-E57A-47B8-9F11-0D809E7D8B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Ice!$E$2:$E$17</c:f>
              <c:numCache>
                <c:formatCode>General</c:formatCode>
                <c:ptCount val="16"/>
                <c:pt idx="0">
                  <c:v>5</c:v>
                </c:pt>
                <c:pt idx="1">
                  <c:v>5</c:v>
                </c:pt>
                <c:pt idx="4">
                  <c:v>3</c:v>
                </c:pt>
              </c:numCache>
            </c:numRef>
          </c:val>
          <c:extLst>
            <c:ext xmlns:c16="http://schemas.microsoft.com/office/drawing/2014/chart" uri="{C3380CC4-5D6E-409C-BE32-E72D297353CC}">
              <c16:uniqueId val="{00000003-F2C3-44DC-868C-1638DC4ACDD8}"/>
            </c:ext>
          </c:extLst>
        </c:ser>
        <c:dLbls>
          <c:showLegendKey val="0"/>
          <c:showVal val="1"/>
          <c:showCatName val="0"/>
          <c:showSerName val="0"/>
          <c:showPercent val="0"/>
          <c:showBubbleSize val="0"/>
        </c:dLbls>
        <c:gapWidth val="150"/>
        <c:overlap val="100"/>
        <c:axId val="213304448"/>
        <c:axId val="213305984"/>
      </c:barChart>
      <c:catAx>
        <c:axId val="213304448"/>
        <c:scaling>
          <c:orientation val="minMax"/>
        </c:scaling>
        <c:delete val="0"/>
        <c:axPos val="b"/>
        <c:numFmt formatCode="General" sourceLinked="1"/>
        <c:majorTickMark val="none"/>
        <c:minorTickMark val="none"/>
        <c:tickLblPos val="nextTo"/>
        <c:crossAx val="213305984"/>
        <c:crosses val="autoZero"/>
        <c:auto val="1"/>
        <c:lblAlgn val="ctr"/>
        <c:lblOffset val="100"/>
        <c:noMultiLvlLbl val="0"/>
      </c:catAx>
      <c:valAx>
        <c:axId val="213305984"/>
        <c:scaling>
          <c:orientation val="minMax"/>
          <c:max val="1"/>
        </c:scaling>
        <c:delete val="0"/>
        <c:axPos val="l"/>
        <c:title>
          <c:tx>
            <c:rich>
              <a:bodyPr rot="-5400000" vert="horz"/>
              <a:lstStyle/>
              <a:p>
                <a:pPr>
                  <a:defRPr/>
                </a:pPr>
                <a:r>
                  <a:rPr lang="en-AU"/>
                  <a:t>% of those who commented</a:t>
                </a:r>
              </a:p>
            </c:rich>
          </c:tx>
          <c:layout>
            <c:manualLayout>
              <c:xMode val="edge"/>
              <c:yMode val="edge"/>
              <c:x val="1.2307656333498791E-2"/>
              <c:y val="3.4968325791855201E-2"/>
            </c:manualLayout>
          </c:layout>
          <c:overlay val="0"/>
        </c:title>
        <c:numFmt formatCode="0%" sourceLinked="1"/>
        <c:majorTickMark val="none"/>
        <c:minorTickMark val="none"/>
        <c:tickLblPos val="nextTo"/>
        <c:crossAx val="213304448"/>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820699651351E-2"/>
          <c:y val="9.2436974789915902E-2"/>
          <c:w val="0.83848521173659263"/>
          <c:h val="0.62184873949584396"/>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layout>
                <c:manualLayout>
                  <c:x val="0"/>
                  <c:y val="1.8099547511312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F2-4C5F-A7A8-836720CDB751}"/>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F2-4C5F-A7A8-836720CDB751}"/>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F2-4C5F-A7A8-836720CDB7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37</c:v>
                </c:pt>
                <c:pt idx="1">
                  <c:v>26</c:v>
                </c:pt>
                <c:pt idx="2">
                  <c:v>49</c:v>
                </c:pt>
                <c:pt idx="3">
                  <c:v>31</c:v>
                </c:pt>
                <c:pt idx="4">
                  <c:v>36</c:v>
                </c:pt>
                <c:pt idx="5">
                  <c:v>20</c:v>
                </c:pt>
                <c:pt idx="6">
                  <c:v>20</c:v>
                </c:pt>
                <c:pt idx="7">
                  <c:v>42</c:v>
                </c:pt>
                <c:pt idx="8">
                  <c:v>45</c:v>
                </c:pt>
                <c:pt idx="9">
                  <c:v>37</c:v>
                </c:pt>
                <c:pt idx="10">
                  <c:v>35</c:v>
                </c:pt>
                <c:pt idx="11">
                  <c:v>45</c:v>
                </c:pt>
                <c:pt idx="12">
                  <c:v>45</c:v>
                </c:pt>
                <c:pt idx="13">
                  <c:v>57</c:v>
                </c:pt>
                <c:pt idx="14">
                  <c:v>60</c:v>
                </c:pt>
                <c:pt idx="15">
                  <c:v>55</c:v>
                </c:pt>
              </c:numCache>
            </c:numRef>
          </c:val>
          <c:extLst>
            <c:ext xmlns:c16="http://schemas.microsoft.com/office/drawing/2014/chart" uri="{C3380CC4-5D6E-409C-BE32-E72D297353CC}">
              <c16:uniqueId val="{00000003-C4F2-4C5F-A7A8-836720CDB751}"/>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squar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4486193535925878E-2"/>
                  <c:y val="-5.0269781158886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46-49CA-A727-17F784016BCB}"/>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6-49CA-A727-17F784016BC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46-49CA-A727-17F784016BC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c:v>
                </c:pt>
                <c:pt idx="1">
                  <c:v>2</c:v>
                </c:pt>
                <c:pt idx="2">
                  <c:v>2</c:v>
                </c:pt>
                <c:pt idx="3">
                  <c:v>2</c:v>
                </c:pt>
                <c:pt idx="4">
                  <c:v>3</c:v>
                </c:pt>
                <c:pt idx="5">
                  <c:v>2</c:v>
                </c:pt>
                <c:pt idx="6">
                  <c:v>2</c:v>
                </c:pt>
                <c:pt idx="7">
                  <c:v>2</c:v>
                </c:pt>
                <c:pt idx="8">
                  <c:v>2</c:v>
                </c:pt>
                <c:pt idx="9">
                  <c:v>2</c:v>
                </c:pt>
                <c:pt idx="10">
                  <c:v>2</c:v>
                </c:pt>
                <c:pt idx="11">
                  <c:v>2</c:v>
                </c:pt>
                <c:pt idx="12">
                  <c:v>3</c:v>
                </c:pt>
                <c:pt idx="13">
                  <c:v>3</c:v>
                </c:pt>
                <c:pt idx="14">
                  <c:v>4</c:v>
                </c:pt>
                <c:pt idx="15">
                  <c:v>3</c:v>
                </c:pt>
              </c:numCache>
            </c:numRef>
          </c:val>
          <c:smooth val="0"/>
          <c:extLst>
            <c:ext xmlns:c16="http://schemas.microsoft.com/office/drawing/2014/chart" uri="{C3380CC4-5D6E-409C-BE32-E72D297353CC}">
              <c16:uniqueId val="{00000007-C4F2-4C5F-A7A8-836720CDB751}"/>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SA EDRS participants</a:t>
                </a:r>
              </a:p>
            </c:rich>
          </c:tx>
          <c:layout>
            <c:manualLayout>
              <c:xMode val="edge"/>
              <c:yMode val="edge"/>
              <c:x val="2.6484830084744231E-3"/>
              <c:y val="0.10922317223165896"/>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4"/>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399034367828785"/>
              <c:y val="0.23588242419923755"/>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5153583617747403"/>
          <c:y val="0.88655462184873901"/>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56343036832469E-2"/>
          <c:y val="3.6199095022624438E-2"/>
          <c:w val="0.89868619552386164"/>
          <c:h val="0.7858854864863577"/>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175C-457F-88CB-8A4D34F0CB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210</c:v>
                </c:pt>
                <c:pt idx="1">
                  <c:v>250</c:v>
                </c:pt>
                <c:pt idx="2">
                  <c:v>250</c:v>
                </c:pt>
                <c:pt idx="3">
                  <c:v>275</c:v>
                </c:pt>
                <c:pt idx="4">
                  <c:v>325</c:v>
                </c:pt>
                <c:pt idx="5">
                  <c:v>350</c:v>
                </c:pt>
                <c:pt idx="6">
                  <c:v>350</c:v>
                </c:pt>
                <c:pt idx="7">
                  <c:v>350</c:v>
                </c:pt>
                <c:pt idx="8">
                  <c:v>375</c:v>
                </c:pt>
                <c:pt idx="9">
                  <c:v>350</c:v>
                </c:pt>
                <c:pt idx="10">
                  <c:v>325</c:v>
                </c:pt>
                <c:pt idx="11">
                  <c:v>300</c:v>
                </c:pt>
                <c:pt idx="12">
                  <c:v>350</c:v>
                </c:pt>
                <c:pt idx="13">
                  <c:v>350</c:v>
                </c:pt>
                <c:pt idx="14">
                  <c:v>300</c:v>
                </c:pt>
                <c:pt idx="15">
                  <c:v>300</c:v>
                </c:pt>
              </c:numCache>
            </c:numRef>
          </c:val>
          <c:extLst>
            <c:ext xmlns:c16="http://schemas.microsoft.com/office/drawing/2014/chart" uri="{C3380CC4-5D6E-409C-BE32-E72D297353CC}">
              <c16:uniqueId val="{00000000-54C6-4B28-AB3D-C44EFEB91C03}"/>
            </c:ext>
          </c:extLst>
        </c:ser>
        <c:dLbls>
          <c:showLegendKey val="0"/>
          <c:showVal val="0"/>
          <c:showCatName val="0"/>
          <c:showSerName val="0"/>
          <c:showPercent val="0"/>
          <c:showBubbleSize val="0"/>
        </c:dLbls>
        <c:gapWidth val="150"/>
        <c:axId val="213381120"/>
        <c:axId val="213382656"/>
      </c:barChart>
      <c:catAx>
        <c:axId val="2133811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2656"/>
        <c:crosses val="autoZero"/>
        <c:auto val="1"/>
        <c:lblAlgn val="ctr"/>
        <c:lblOffset val="100"/>
        <c:noMultiLvlLbl val="0"/>
      </c:catAx>
      <c:valAx>
        <c:axId val="21338265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1.8272183193678777E-3"/>
              <c:y val="0.232155057540884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1120"/>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spPr>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BC-4A82-B138-C743A5732B32}"/>
                </c:ext>
              </c:extLst>
            </c:dLbl>
            <c:dLbl>
              <c:idx val="2"/>
              <c:delete val="1"/>
              <c:extLst>
                <c:ext xmlns:c15="http://schemas.microsoft.com/office/drawing/2012/chart" uri="{CE6537A1-D6FC-4f65-9D91-7224C49458BB}"/>
                <c:ext xmlns:c16="http://schemas.microsoft.com/office/drawing/2014/chart" uri="{C3380CC4-5D6E-409C-BE32-E72D297353CC}">
                  <c16:uniqueId val="{00000003-C4BC-4A82-B138-C743A5732B32}"/>
                </c:ext>
              </c:extLst>
            </c:dLbl>
            <c:dLbl>
              <c:idx val="3"/>
              <c:delete val="1"/>
              <c:extLst>
                <c:ext xmlns:c15="http://schemas.microsoft.com/office/drawing/2012/chart" uri="{CE6537A1-D6FC-4f65-9D91-7224C49458BB}"/>
                <c:ext xmlns:c16="http://schemas.microsoft.com/office/drawing/2014/chart" uri="{C3380CC4-5D6E-409C-BE32-E72D297353CC}">
                  <c16:uniqueId val="{00000004-C4BC-4A82-B138-C743A5732B32}"/>
                </c:ext>
              </c:extLst>
            </c:dLbl>
            <c:dLbl>
              <c:idx val="4"/>
              <c:delete val="1"/>
              <c:extLst>
                <c:ext xmlns:c15="http://schemas.microsoft.com/office/drawing/2012/chart" uri="{CE6537A1-D6FC-4f65-9D91-7224C49458BB}"/>
                <c:ext xmlns:c16="http://schemas.microsoft.com/office/drawing/2014/chart" uri="{C3380CC4-5D6E-409C-BE32-E72D297353CC}">
                  <c16:uniqueId val="{00000007-C4BC-4A82-B138-C743A5732B32}"/>
                </c:ext>
              </c:extLst>
            </c:dLbl>
            <c:dLbl>
              <c:idx val="5"/>
              <c:delete val="1"/>
              <c:extLst>
                <c:ext xmlns:c15="http://schemas.microsoft.com/office/drawing/2012/chart" uri="{CE6537A1-D6FC-4f65-9D91-7224C49458BB}"/>
                <c:ext xmlns:c16="http://schemas.microsoft.com/office/drawing/2014/chart" uri="{C3380CC4-5D6E-409C-BE32-E72D297353CC}">
                  <c16:uniqueId val="{00000009-C4BC-4A82-B138-C743A5732B32}"/>
                </c:ext>
              </c:extLst>
            </c:dLbl>
            <c:dLbl>
              <c:idx val="6"/>
              <c:delete val="1"/>
              <c:extLst>
                <c:ext xmlns:c15="http://schemas.microsoft.com/office/drawing/2012/chart" uri="{CE6537A1-D6FC-4f65-9D91-7224C49458BB}"/>
                <c:ext xmlns:c16="http://schemas.microsoft.com/office/drawing/2014/chart" uri="{C3380CC4-5D6E-409C-BE32-E72D297353CC}">
                  <c16:uniqueId val="{0000000C-C4BC-4A82-B138-C743A5732B32}"/>
                </c:ext>
              </c:extLst>
            </c:dLbl>
            <c:dLbl>
              <c:idx val="7"/>
              <c:delete val="1"/>
              <c:extLst>
                <c:ext xmlns:c15="http://schemas.microsoft.com/office/drawing/2012/chart" uri="{CE6537A1-D6FC-4f65-9D91-7224C49458BB}"/>
                <c:ext xmlns:c16="http://schemas.microsoft.com/office/drawing/2014/chart" uri="{C3380CC4-5D6E-409C-BE32-E72D297353CC}">
                  <c16:uniqueId val="{00000010-C4BC-4A82-B138-C743A5732B32}"/>
                </c:ext>
              </c:extLst>
            </c:dLbl>
            <c:dLbl>
              <c:idx val="10"/>
              <c:delete val="1"/>
              <c:extLst>
                <c:ext xmlns:c15="http://schemas.microsoft.com/office/drawing/2012/chart" uri="{CE6537A1-D6FC-4f65-9D91-7224C49458BB}"/>
                <c:ext xmlns:c16="http://schemas.microsoft.com/office/drawing/2014/chart" uri="{C3380CC4-5D6E-409C-BE32-E72D297353CC}">
                  <c16:uniqueId val="{00000014-C4BC-4A82-B138-C743A5732B32}"/>
                </c:ext>
              </c:extLst>
            </c:dLbl>
            <c:dLbl>
              <c:idx val="13"/>
              <c:delete val="1"/>
              <c:extLst>
                <c:ext xmlns:c15="http://schemas.microsoft.com/office/drawing/2012/chart" uri="{CE6537A1-D6FC-4f65-9D91-7224C49458BB}"/>
                <c:ext xmlns:c16="http://schemas.microsoft.com/office/drawing/2014/chart" uri="{C3380CC4-5D6E-409C-BE32-E72D297353CC}">
                  <c16:uniqueId val="{00000019-C4BC-4A82-B138-C743A5732B32}"/>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25</c:v>
                </c:pt>
                <c:pt idx="1">
                  <c:v>22</c:v>
                </c:pt>
                <c:pt idx="2">
                  <c:v>4</c:v>
                </c:pt>
                <c:pt idx="3">
                  <c:v>13</c:v>
                </c:pt>
                <c:pt idx="4">
                  <c:v>23</c:v>
                </c:pt>
                <c:pt idx="5">
                  <c:v>40</c:v>
                </c:pt>
                <c:pt idx="6">
                  <c:v>33</c:v>
                </c:pt>
                <c:pt idx="7">
                  <c:v>7</c:v>
                </c:pt>
                <c:pt idx="8">
                  <c:v>44</c:v>
                </c:pt>
                <c:pt idx="9">
                  <c:v>30</c:v>
                </c:pt>
                <c:pt idx="10">
                  <c:v>14</c:v>
                </c:pt>
                <c:pt idx="11">
                  <c:v>29</c:v>
                </c:pt>
                <c:pt idx="12">
                  <c:v>18</c:v>
                </c:pt>
                <c:pt idx="13">
                  <c:v>19</c:v>
                </c:pt>
                <c:pt idx="14">
                  <c:v>18</c:v>
                </c:pt>
                <c:pt idx="15">
                  <c:v>23</c:v>
                </c:pt>
              </c:numCache>
            </c:numRef>
          </c:val>
          <c:extLst>
            <c:ext xmlns:c16="http://schemas.microsoft.com/office/drawing/2014/chart" uri="{C3380CC4-5D6E-409C-BE32-E72D297353CC}">
              <c16:uniqueId val="{00000000-E115-4258-BE49-9F3F6BF3950B}"/>
            </c:ext>
          </c:extLst>
        </c:ser>
        <c:ser>
          <c:idx val="1"/>
          <c:order val="1"/>
          <c:tx>
            <c:strRef>
              <c:f>Sheet1!$C$1</c:f>
              <c:strCache>
                <c:ptCount val="1"/>
                <c:pt idx="0">
                  <c:v>Medium</c:v>
                </c:pt>
              </c:strCache>
            </c:strRef>
          </c:tx>
          <c:spPr>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C4BC-4A82-B138-C743A5732B32}"/>
                </c:ext>
              </c:extLst>
            </c:dLbl>
            <c:dLbl>
              <c:idx val="5"/>
              <c:delete val="1"/>
              <c:extLst>
                <c:ext xmlns:c15="http://schemas.microsoft.com/office/drawing/2012/chart" uri="{CE6537A1-D6FC-4f65-9D91-7224C49458BB}"/>
                <c:ext xmlns:c16="http://schemas.microsoft.com/office/drawing/2014/chart" uri="{C3380CC4-5D6E-409C-BE32-E72D297353CC}">
                  <c16:uniqueId val="{0000000A-C4BC-4A82-B138-C743A5732B32}"/>
                </c:ext>
              </c:extLst>
            </c:dLbl>
            <c:dLbl>
              <c:idx val="6"/>
              <c:delete val="1"/>
              <c:extLst>
                <c:ext xmlns:c15="http://schemas.microsoft.com/office/drawing/2012/chart" uri="{CE6537A1-D6FC-4f65-9D91-7224C49458BB}"/>
                <c:ext xmlns:c16="http://schemas.microsoft.com/office/drawing/2014/chart" uri="{C3380CC4-5D6E-409C-BE32-E72D297353CC}">
                  <c16:uniqueId val="{0000000D-C4BC-4A82-B138-C743A5732B32}"/>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19</c:v>
                </c:pt>
                <c:pt idx="1">
                  <c:v>26</c:v>
                </c:pt>
                <c:pt idx="2">
                  <c:v>39</c:v>
                </c:pt>
                <c:pt idx="3">
                  <c:v>38</c:v>
                </c:pt>
                <c:pt idx="4">
                  <c:v>36</c:v>
                </c:pt>
                <c:pt idx="5">
                  <c:v>40</c:v>
                </c:pt>
                <c:pt idx="6">
                  <c:v>0</c:v>
                </c:pt>
                <c:pt idx="7">
                  <c:v>47</c:v>
                </c:pt>
                <c:pt idx="8">
                  <c:v>37</c:v>
                </c:pt>
                <c:pt idx="9">
                  <c:v>33</c:v>
                </c:pt>
                <c:pt idx="10">
                  <c:v>50</c:v>
                </c:pt>
                <c:pt idx="11">
                  <c:v>35</c:v>
                </c:pt>
                <c:pt idx="12">
                  <c:v>53</c:v>
                </c:pt>
                <c:pt idx="13">
                  <c:v>56</c:v>
                </c:pt>
                <c:pt idx="14">
                  <c:v>49</c:v>
                </c:pt>
                <c:pt idx="15">
                  <c:v>30</c:v>
                </c:pt>
              </c:numCache>
            </c:numRef>
          </c:val>
          <c:extLst>
            <c:ext xmlns:c16="http://schemas.microsoft.com/office/drawing/2014/chart" uri="{C3380CC4-5D6E-409C-BE32-E72D297353CC}">
              <c16:uniqueId val="{00000001-E115-4258-BE49-9F3F6BF3950B}"/>
            </c:ext>
          </c:extLst>
        </c:ser>
        <c:ser>
          <c:idx val="2"/>
          <c:order val="2"/>
          <c:tx>
            <c:strRef>
              <c:f>Sheet1!$D$1</c:f>
              <c:strCache>
                <c:ptCount val="1"/>
                <c:pt idx="0">
                  <c:v>High</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D6D-4AC5-90E5-A6932B9E3FF1}"/>
                </c:ext>
              </c:extLst>
            </c:dLbl>
            <c:dLbl>
              <c:idx val="1"/>
              <c:delete val="1"/>
              <c:extLst>
                <c:ext xmlns:c15="http://schemas.microsoft.com/office/drawing/2012/chart" uri="{CE6537A1-D6FC-4f65-9D91-7224C49458BB}"/>
                <c:ext xmlns:c16="http://schemas.microsoft.com/office/drawing/2014/chart" uri="{C3380CC4-5D6E-409C-BE32-E72D297353CC}">
                  <c16:uniqueId val="{00000001-C4BC-4A82-B138-C743A5732B32}"/>
                </c:ext>
              </c:extLst>
            </c:dLbl>
            <c:dLbl>
              <c:idx val="3"/>
              <c:delete val="1"/>
              <c:extLst>
                <c:ext xmlns:c15="http://schemas.microsoft.com/office/drawing/2012/chart" uri="{CE6537A1-D6FC-4f65-9D91-7224C49458BB}"/>
                <c:ext xmlns:c16="http://schemas.microsoft.com/office/drawing/2014/chart" uri="{C3380CC4-5D6E-409C-BE32-E72D297353CC}">
                  <c16:uniqueId val="{00000006-C4BC-4A82-B138-C743A5732B32}"/>
                </c:ext>
              </c:extLst>
            </c:dLbl>
            <c:dLbl>
              <c:idx val="5"/>
              <c:delete val="1"/>
              <c:extLst>
                <c:ext xmlns:c15="http://schemas.microsoft.com/office/drawing/2012/chart" uri="{CE6537A1-D6FC-4f65-9D91-7224C49458BB}"/>
                <c:ext xmlns:c16="http://schemas.microsoft.com/office/drawing/2014/chart" uri="{C3380CC4-5D6E-409C-BE32-E72D297353CC}">
                  <c16:uniqueId val="{0000000B-C4BC-4A82-B138-C743A5732B32}"/>
                </c:ext>
              </c:extLst>
            </c:dLbl>
            <c:dLbl>
              <c:idx val="6"/>
              <c:delete val="1"/>
              <c:extLst>
                <c:ext xmlns:c15="http://schemas.microsoft.com/office/drawing/2012/chart" uri="{CE6537A1-D6FC-4f65-9D91-7224C49458BB}"/>
                <c:ext xmlns:c16="http://schemas.microsoft.com/office/drawing/2014/chart" uri="{C3380CC4-5D6E-409C-BE32-E72D297353CC}">
                  <c16:uniqueId val="{0000000E-C4BC-4A82-B138-C743A5732B32}"/>
                </c:ext>
              </c:extLst>
            </c:dLbl>
            <c:dLbl>
              <c:idx val="7"/>
              <c:delete val="1"/>
              <c:extLst>
                <c:ext xmlns:c15="http://schemas.microsoft.com/office/drawing/2012/chart" uri="{CE6537A1-D6FC-4f65-9D91-7224C49458BB}"/>
                <c:ext xmlns:c16="http://schemas.microsoft.com/office/drawing/2014/chart" uri="{C3380CC4-5D6E-409C-BE32-E72D297353CC}">
                  <c16:uniqueId val="{00000011-C4BC-4A82-B138-C743A5732B32}"/>
                </c:ext>
              </c:extLst>
            </c:dLbl>
            <c:dLbl>
              <c:idx val="8"/>
              <c:delete val="1"/>
              <c:extLst>
                <c:ext xmlns:c15="http://schemas.microsoft.com/office/drawing/2012/chart" uri="{CE6537A1-D6FC-4f65-9D91-7224C49458BB}"/>
                <c:ext xmlns:c16="http://schemas.microsoft.com/office/drawing/2014/chart" uri="{C3380CC4-5D6E-409C-BE32-E72D297353CC}">
                  <c16:uniqueId val="{00000012-C4BC-4A82-B138-C743A5732B32}"/>
                </c:ext>
              </c:extLst>
            </c:dLbl>
            <c:dLbl>
              <c:idx val="12"/>
              <c:delete val="1"/>
              <c:extLst>
                <c:ext xmlns:c15="http://schemas.microsoft.com/office/drawing/2012/chart" uri="{CE6537A1-D6FC-4f65-9D91-7224C49458BB}"/>
                <c:ext xmlns:c16="http://schemas.microsoft.com/office/drawing/2014/chart" uri="{C3380CC4-5D6E-409C-BE32-E72D297353CC}">
                  <c16:uniqueId val="{00000018-C4BC-4A82-B138-C743A5732B32}"/>
                </c:ext>
              </c:extLst>
            </c:dLbl>
            <c:dLbl>
              <c:idx val="13"/>
              <c:delete val="1"/>
              <c:extLst>
                <c:ext xmlns:c15="http://schemas.microsoft.com/office/drawing/2012/chart" uri="{CE6537A1-D6FC-4f65-9D91-7224C49458BB}"/>
                <c:ext xmlns:c16="http://schemas.microsoft.com/office/drawing/2014/chart" uri="{C3380CC4-5D6E-409C-BE32-E72D297353CC}">
                  <c16:uniqueId val="{0000001A-C4BC-4A82-B138-C743A5732B32}"/>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13</c:v>
                </c:pt>
                <c:pt idx="1">
                  <c:v>13</c:v>
                </c:pt>
                <c:pt idx="2">
                  <c:v>30</c:v>
                </c:pt>
                <c:pt idx="3">
                  <c:v>50</c:v>
                </c:pt>
                <c:pt idx="4">
                  <c:v>32</c:v>
                </c:pt>
                <c:pt idx="5">
                  <c:v>20</c:v>
                </c:pt>
                <c:pt idx="6">
                  <c:v>33</c:v>
                </c:pt>
                <c:pt idx="7">
                  <c:v>27</c:v>
                </c:pt>
                <c:pt idx="8">
                  <c:v>15</c:v>
                </c:pt>
                <c:pt idx="9">
                  <c:v>27</c:v>
                </c:pt>
                <c:pt idx="10">
                  <c:v>29</c:v>
                </c:pt>
                <c:pt idx="11">
                  <c:v>24</c:v>
                </c:pt>
                <c:pt idx="12">
                  <c:v>15</c:v>
                </c:pt>
                <c:pt idx="13">
                  <c:v>15</c:v>
                </c:pt>
                <c:pt idx="14">
                  <c:v>27</c:v>
                </c:pt>
                <c:pt idx="15">
                  <c:v>33</c:v>
                </c:pt>
              </c:numCache>
            </c:numRef>
          </c:val>
          <c:extLst>
            <c:ext xmlns:c16="http://schemas.microsoft.com/office/drawing/2014/chart" uri="{C3380CC4-5D6E-409C-BE32-E72D297353CC}">
              <c16:uniqueId val="{00000002-E115-4258-BE49-9F3F6BF3950B}"/>
            </c:ext>
          </c:extLst>
        </c:ser>
        <c:ser>
          <c:idx val="3"/>
          <c:order val="3"/>
          <c:tx>
            <c:strRef>
              <c:f>Sheet1!$E$1</c:f>
              <c:strCache>
                <c:ptCount val="1"/>
                <c:pt idx="0">
                  <c:v>Fluctuates</c:v>
                </c:pt>
              </c:strCache>
            </c:strRef>
          </c:tx>
          <c:spPr>
            <a:effectLst>
              <a:outerShdw blurRad="50800" dist="38100" dir="2700000" algn="tl" rotWithShape="0">
                <a:prstClr val="black">
                  <a:alpha val="40000"/>
                </a:prstClr>
              </a:outerShdw>
            </a:effectLst>
          </c:spPr>
          <c:invertIfNegative val="0"/>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3</c:v>
                </c:pt>
                <c:pt idx="1">
                  <c:v>13</c:v>
                </c:pt>
                <c:pt idx="2">
                  <c:v>0</c:v>
                </c:pt>
                <c:pt idx="3">
                  <c:v>0</c:v>
                </c:pt>
                <c:pt idx="4">
                  <c:v>10</c:v>
                </c:pt>
                <c:pt idx="5">
                  <c:v>0</c:v>
                </c:pt>
                <c:pt idx="6">
                  <c:v>33</c:v>
                </c:pt>
                <c:pt idx="7">
                  <c:v>20</c:v>
                </c:pt>
                <c:pt idx="8">
                  <c:v>4</c:v>
                </c:pt>
                <c:pt idx="9">
                  <c:v>9</c:v>
                </c:pt>
                <c:pt idx="10">
                  <c:v>7</c:v>
                </c:pt>
                <c:pt idx="11">
                  <c:v>12</c:v>
                </c:pt>
                <c:pt idx="12">
                  <c:v>15</c:v>
                </c:pt>
                <c:pt idx="13">
                  <c:v>11</c:v>
                </c:pt>
                <c:pt idx="14">
                  <c:v>6</c:v>
                </c:pt>
                <c:pt idx="15">
                  <c:v>13</c:v>
                </c:pt>
              </c:numCache>
            </c:numRef>
          </c:val>
          <c:extLst>
            <c:ext xmlns:c16="http://schemas.microsoft.com/office/drawing/2014/chart" uri="{C3380CC4-5D6E-409C-BE32-E72D297353CC}">
              <c16:uniqueId val="{00000004-E115-4258-BE49-9F3F6BF3950B}"/>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4536937036958"/>
          <c:y val="5.0452417429721737E-2"/>
          <c:w val="0.87977561988836506"/>
          <c:h val="0.70437852282039415"/>
        </c:manualLayout>
      </c:layout>
      <c:barChart>
        <c:barDir val="col"/>
        <c:grouping val="percentStacked"/>
        <c:varyColors val="0"/>
        <c:ser>
          <c:idx val="0"/>
          <c:order val="0"/>
          <c:tx>
            <c:strRef>
              <c:f>Sheet1!$B$1</c:f>
              <c:strCache>
                <c:ptCount val="1"/>
                <c:pt idx="0">
                  <c:v>Very easy</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2362-4B3B-A195-67FC788E4BB9}"/>
                </c:ext>
              </c:extLst>
            </c:dLbl>
            <c:dLbl>
              <c:idx val="1"/>
              <c:delete val="1"/>
              <c:extLst>
                <c:ext xmlns:c15="http://schemas.microsoft.com/office/drawing/2012/chart" uri="{CE6537A1-D6FC-4f65-9D91-7224C49458BB}"/>
                <c:ext xmlns:c16="http://schemas.microsoft.com/office/drawing/2014/chart" uri="{C3380CC4-5D6E-409C-BE32-E72D297353CC}">
                  <c16:uniqueId val="{00000009-2362-4B3B-A195-67FC788E4BB9}"/>
                </c:ext>
              </c:extLst>
            </c:dLbl>
            <c:dLbl>
              <c:idx val="2"/>
              <c:delete val="1"/>
              <c:extLst>
                <c:ext xmlns:c15="http://schemas.microsoft.com/office/drawing/2012/chart" uri="{CE6537A1-D6FC-4f65-9D91-7224C49458BB}"/>
                <c:ext xmlns:c16="http://schemas.microsoft.com/office/drawing/2014/chart" uri="{C3380CC4-5D6E-409C-BE32-E72D297353CC}">
                  <c16:uniqueId val="{00000002-B73D-435D-9F8B-B8C49BE34841}"/>
                </c:ext>
              </c:extLst>
            </c:dLbl>
            <c:dLbl>
              <c:idx val="3"/>
              <c:delete val="1"/>
              <c:extLst>
                <c:ext xmlns:c15="http://schemas.microsoft.com/office/drawing/2012/chart" uri="{CE6537A1-D6FC-4f65-9D91-7224C49458BB}"/>
                <c:ext xmlns:c16="http://schemas.microsoft.com/office/drawing/2014/chart" uri="{C3380CC4-5D6E-409C-BE32-E72D297353CC}">
                  <c16:uniqueId val="{00000003-B73D-435D-9F8B-B8C49BE34841}"/>
                </c:ext>
              </c:extLst>
            </c:dLbl>
            <c:dLbl>
              <c:idx val="4"/>
              <c:delete val="1"/>
              <c:extLst>
                <c:ext xmlns:c15="http://schemas.microsoft.com/office/drawing/2012/chart" uri="{CE6537A1-D6FC-4f65-9D91-7224C49458BB}"/>
                <c:ext xmlns:c16="http://schemas.microsoft.com/office/drawing/2014/chart" uri="{C3380CC4-5D6E-409C-BE32-E72D297353CC}">
                  <c16:uniqueId val="{00000005-B73D-435D-9F8B-B8C49BE34841}"/>
                </c:ext>
              </c:extLst>
            </c:dLbl>
            <c:dLbl>
              <c:idx val="5"/>
              <c:delete val="1"/>
              <c:extLst>
                <c:ext xmlns:c15="http://schemas.microsoft.com/office/drawing/2012/chart" uri="{CE6537A1-D6FC-4f65-9D91-7224C49458BB}"/>
                <c:ext xmlns:c16="http://schemas.microsoft.com/office/drawing/2014/chart" uri="{C3380CC4-5D6E-409C-BE32-E72D297353CC}">
                  <c16:uniqueId val="{00000006-B73D-435D-9F8B-B8C49BE34841}"/>
                </c:ext>
              </c:extLst>
            </c:dLbl>
            <c:dLbl>
              <c:idx val="6"/>
              <c:delete val="1"/>
              <c:extLst>
                <c:ext xmlns:c15="http://schemas.microsoft.com/office/drawing/2012/chart" uri="{CE6537A1-D6FC-4f65-9D91-7224C49458BB}"/>
                <c:ext xmlns:c16="http://schemas.microsoft.com/office/drawing/2014/chart" uri="{C3380CC4-5D6E-409C-BE32-E72D297353CC}">
                  <c16:uniqueId val="{00000008-2362-4B3B-A195-67FC788E4BB9}"/>
                </c:ext>
              </c:extLst>
            </c:dLbl>
            <c:dLbl>
              <c:idx val="7"/>
              <c:delete val="1"/>
              <c:extLst>
                <c:ext xmlns:c15="http://schemas.microsoft.com/office/drawing/2012/chart" uri="{CE6537A1-D6FC-4f65-9D91-7224C49458BB}"/>
                <c:ext xmlns:c16="http://schemas.microsoft.com/office/drawing/2014/chart" uri="{C3380CC4-5D6E-409C-BE32-E72D297353CC}">
                  <c16:uniqueId val="{0000000A-B73D-435D-9F8B-B8C49BE34841}"/>
                </c:ext>
              </c:extLst>
            </c:dLbl>
            <c:dLbl>
              <c:idx val="8"/>
              <c:delete val="1"/>
              <c:extLst>
                <c:ext xmlns:c15="http://schemas.microsoft.com/office/drawing/2012/chart" uri="{CE6537A1-D6FC-4f65-9D91-7224C49458BB}"/>
                <c:ext xmlns:c16="http://schemas.microsoft.com/office/drawing/2014/chart" uri="{C3380CC4-5D6E-409C-BE32-E72D297353CC}">
                  <c16:uniqueId val="{0000000B-B73D-435D-9F8B-B8C49BE34841}"/>
                </c:ext>
              </c:extLst>
            </c:dLbl>
            <c:dLbl>
              <c:idx val="9"/>
              <c:delete val="1"/>
              <c:extLst>
                <c:ext xmlns:c15="http://schemas.microsoft.com/office/drawing/2012/chart" uri="{CE6537A1-D6FC-4f65-9D91-7224C49458BB}"/>
                <c:ext xmlns:c16="http://schemas.microsoft.com/office/drawing/2014/chart" uri="{C3380CC4-5D6E-409C-BE32-E72D297353CC}">
                  <c16:uniqueId val="{00000007-2362-4B3B-A195-67FC788E4BB9}"/>
                </c:ext>
              </c:extLst>
            </c:dLbl>
            <c:dLbl>
              <c:idx val="11"/>
              <c:delete val="1"/>
              <c:extLst>
                <c:ext xmlns:c15="http://schemas.microsoft.com/office/drawing/2012/chart" uri="{CE6537A1-D6FC-4f65-9D91-7224C49458BB}"/>
                <c:ext xmlns:c16="http://schemas.microsoft.com/office/drawing/2014/chart" uri="{C3380CC4-5D6E-409C-BE32-E72D297353CC}">
                  <c16:uniqueId val="{0000000C-B73D-435D-9F8B-B8C49BE34841}"/>
                </c:ext>
              </c:extLst>
            </c:dLbl>
            <c:dLbl>
              <c:idx val="13"/>
              <c:delete val="1"/>
              <c:extLst>
                <c:ext xmlns:c15="http://schemas.microsoft.com/office/drawing/2012/chart" uri="{CE6537A1-D6FC-4f65-9D91-7224C49458BB}"/>
                <c:ext xmlns:c16="http://schemas.microsoft.com/office/drawing/2014/chart" uri="{C3380CC4-5D6E-409C-BE32-E72D297353CC}">
                  <c16:uniqueId val="{0000000D-B73D-435D-9F8B-B8C49BE3484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c:v>
                </c:pt>
                <c:pt idx="1">
                  <c:v>0</c:v>
                </c:pt>
                <c:pt idx="2">
                  <c:v>13</c:v>
                </c:pt>
                <c:pt idx="3">
                  <c:v>10</c:v>
                </c:pt>
                <c:pt idx="4">
                  <c:v>16</c:v>
                </c:pt>
                <c:pt idx="5">
                  <c:v>8</c:v>
                </c:pt>
                <c:pt idx="6">
                  <c:v>0</c:v>
                </c:pt>
                <c:pt idx="7">
                  <c:v>16</c:v>
                </c:pt>
                <c:pt idx="8">
                  <c:v>7</c:v>
                </c:pt>
                <c:pt idx="9">
                  <c:v>3</c:v>
                </c:pt>
                <c:pt idx="10">
                  <c:v>21</c:v>
                </c:pt>
                <c:pt idx="11">
                  <c:v>9</c:v>
                </c:pt>
                <c:pt idx="12">
                  <c:v>19</c:v>
                </c:pt>
                <c:pt idx="13">
                  <c:v>10</c:v>
                </c:pt>
                <c:pt idx="14">
                  <c:v>32</c:v>
                </c:pt>
                <c:pt idx="15">
                  <c:v>24</c:v>
                </c:pt>
              </c:numCache>
            </c:numRef>
          </c:val>
          <c:extLst>
            <c:ext xmlns:c16="http://schemas.microsoft.com/office/drawing/2014/chart" uri="{C3380CC4-5D6E-409C-BE32-E72D297353CC}">
              <c16:uniqueId val="{00000000-05E8-4277-BF78-BA67BEB22997}"/>
            </c:ext>
          </c:extLst>
        </c:ser>
        <c:ser>
          <c:idx val="1"/>
          <c:order val="1"/>
          <c:tx>
            <c:strRef>
              <c:f>Sheet1!$C$1</c:f>
              <c:strCache>
                <c:ptCount val="1"/>
                <c:pt idx="0">
                  <c:v>Easy</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73D-435D-9F8B-B8C49BE34841}"/>
                </c:ext>
              </c:extLst>
            </c:dLbl>
            <c:dLbl>
              <c:idx val="3"/>
              <c:delete val="1"/>
              <c:extLst>
                <c:ext xmlns:c15="http://schemas.microsoft.com/office/drawing/2012/chart" uri="{CE6537A1-D6FC-4f65-9D91-7224C49458BB}"/>
                <c:ext xmlns:c16="http://schemas.microsoft.com/office/drawing/2014/chart" uri="{C3380CC4-5D6E-409C-BE32-E72D297353CC}">
                  <c16:uniqueId val="{00000004-B73D-435D-9F8B-B8C49BE34841}"/>
                </c:ext>
              </c:extLst>
            </c:dLbl>
            <c:dLbl>
              <c:idx val="5"/>
              <c:delete val="1"/>
              <c:extLst>
                <c:ext xmlns:c15="http://schemas.microsoft.com/office/drawing/2012/chart" uri="{CE6537A1-D6FC-4f65-9D91-7224C49458BB}"/>
                <c:ext xmlns:c16="http://schemas.microsoft.com/office/drawing/2014/chart" uri="{C3380CC4-5D6E-409C-BE32-E72D297353CC}">
                  <c16:uniqueId val="{00000007-B73D-435D-9F8B-B8C49BE34841}"/>
                </c:ext>
              </c:extLst>
            </c:dLbl>
            <c:dLbl>
              <c:idx val="6"/>
              <c:delete val="1"/>
              <c:extLst>
                <c:ext xmlns:c15="http://schemas.microsoft.com/office/drawing/2012/chart" uri="{CE6537A1-D6FC-4f65-9D91-7224C49458BB}"/>
                <c:ext xmlns:c16="http://schemas.microsoft.com/office/drawing/2014/chart" uri="{C3380CC4-5D6E-409C-BE32-E72D297353CC}">
                  <c16:uniqueId val="{00000009-B73D-435D-9F8B-B8C49BE3484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9</c:v>
                </c:pt>
                <c:pt idx="1">
                  <c:v>30</c:v>
                </c:pt>
                <c:pt idx="2">
                  <c:v>35</c:v>
                </c:pt>
                <c:pt idx="3">
                  <c:v>20</c:v>
                </c:pt>
                <c:pt idx="4">
                  <c:v>44</c:v>
                </c:pt>
                <c:pt idx="5">
                  <c:v>15</c:v>
                </c:pt>
                <c:pt idx="6">
                  <c:v>67</c:v>
                </c:pt>
                <c:pt idx="7">
                  <c:v>37</c:v>
                </c:pt>
                <c:pt idx="8">
                  <c:v>44</c:v>
                </c:pt>
                <c:pt idx="9">
                  <c:v>25</c:v>
                </c:pt>
                <c:pt idx="10">
                  <c:v>39</c:v>
                </c:pt>
                <c:pt idx="11">
                  <c:v>50</c:v>
                </c:pt>
                <c:pt idx="12">
                  <c:v>44</c:v>
                </c:pt>
                <c:pt idx="13">
                  <c:v>33</c:v>
                </c:pt>
                <c:pt idx="14">
                  <c:v>44</c:v>
                </c:pt>
                <c:pt idx="15">
                  <c:v>47</c:v>
                </c:pt>
              </c:numCache>
            </c:numRef>
          </c:val>
          <c:extLst>
            <c:ext xmlns:c16="http://schemas.microsoft.com/office/drawing/2014/chart" uri="{C3380CC4-5D6E-409C-BE32-E72D297353CC}">
              <c16:uniqueId val="{00000001-05E8-4277-BF78-BA67BEB22997}"/>
            </c:ext>
          </c:extLst>
        </c:ser>
        <c:ser>
          <c:idx val="2"/>
          <c:order val="2"/>
          <c:tx>
            <c:strRef>
              <c:f>Sheet1!$D$1</c:f>
              <c:strCache>
                <c:ptCount val="1"/>
                <c:pt idx="0">
                  <c:v>Difficult</c:v>
                </c:pt>
              </c:strCache>
            </c:strRef>
          </c:tx>
          <c:spPr>
            <a:effectLst>
              <a:outerShdw blurRad="50800" dist="38100" dir="2700000" algn="tl"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8-B73D-435D-9F8B-B8C49BE3484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47</c:v>
                </c:pt>
                <c:pt idx="1">
                  <c:v>52</c:v>
                </c:pt>
                <c:pt idx="2">
                  <c:v>26</c:v>
                </c:pt>
                <c:pt idx="3">
                  <c:v>70</c:v>
                </c:pt>
                <c:pt idx="4">
                  <c:v>40</c:v>
                </c:pt>
                <c:pt idx="5">
                  <c:v>62</c:v>
                </c:pt>
                <c:pt idx="6">
                  <c:v>33</c:v>
                </c:pt>
                <c:pt idx="7">
                  <c:v>42</c:v>
                </c:pt>
                <c:pt idx="8">
                  <c:v>44</c:v>
                </c:pt>
                <c:pt idx="9">
                  <c:v>64</c:v>
                </c:pt>
                <c:pt idx="10">
                  <c:v>29</c:v>
                </c:pt>
                <c:pt idx="11">
                  <c:v>38</c:v>
                </c:pt>
                <c:pt idx="12">
                  <c:v>31</c:v>
                </c:pt>
                <c:pt idx="13">
                  <c:v>50</c:v>
                </c:pt>
                <c:pt idx="14">
                  <c:v>18</c:v>
                </c:pt>
                <c:pt idx="15">
                  <c:v>29</c:v>
                </c:pt>
              </c:numCache>
            </c:numRef>
          </c:val>
          <c:extLst>
            <c:ext xmlns:c16="http://schemas.microsoft.com/office/drawing/2014/chart" uri="{C3380CC4-5D6E-409C-BE32-E72D297353CC}">
              <c16:uniqueId val="{00000002-05E8-4277-BF78-BA67BEB22997}"/>
            </c:ext>
          </c:extLst>
        </c:ser>
        <c:ser>
          <c:idx val="3"/>
          <c:order val="3"/>
          <c:tx>
            <c:strRef>
              <c:f>Sheet1!$E$1</c:f>
              <c:strCache>
                <c:ptCount val="1"/>
                <c:pt idx="0">
                  <c:v>Very difficult</c:v>
                </c:pt>
              </c:strCache>
            </c:strRef>
          </c:tx>
          <c:spPr>
            <a:effectLst>
              <a:outerShdw blurRad="50800" dist="38100" dir="2700000" algn="tl" rotWithShape="0">
                <a:prstClr val="black">
                  <a:alpha val="40000"/>
                </a:prstClr>
              </a:outerShdw>
            </a:effectLst>
          </c:spPr>
          <c:invertIfNegative val="0"/>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3</c:v>
                </c:pt>
                <c:pt idx="1">
                  <c:v>9</c:v>
                </c:pt>
                <c:pt idx="2">
                  <c:v>17</c:v>
                </c:pt>
                <c:pt idx="3">
                  <c:v>0</c:v>
                </c:pt>
                <c:pt idx="4">
                  <c:v>0</c:v>
                </c:pt>
                <c:pt idx="5">
                  <c:v>15</c:v>
                </c:pt>
                <c:pt idx="6">
                  <c:v>0</c:v>
                </c:pt>
                <c:pt idx="7">
                  <c:v>5</c:v>
                </c:pt>
                <c:pt idx="8">
                  <c:v>4</c:v>
                </c:pt>
                <c:pt idx="9">
                  <c:v>8</c:v>
                </c:pt>
                <c:pt idx="10">
                  <c:v>11</c:v>
                </c:pt>
                <c:pt idx="11">
                  <c:v>3</c:v>
                </c:pt>
                <c:pt idx="12">
                  <c:v>6</c:v>
                </c:pt>
                <c:pt idx="13">
                  <c:v>7</c:v>
                </c:pt>
                <c:pt idx="14">
                  <c:v>6</c:v>
                </c:pt>
                <c:pt idx="15">
                  <c:v>0</c:v>
                </c:pt>
              </c:numCache>
            </c:numRef>
          </c:val>
          <c:extLst>
            <c:ext xmlns:c16="http://schemas.microsoft.com/office/drawing/2014/chart" uri="{C3380CC4-5D6E-409C-BE32-E72D297353CC}">
              <c16:uniqueId val="{00000004-05E8-4277-BF78-BA67BEB22997}"/>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spPr>
        <a:noFill/>
        <a:ln w="25400">
          <a:noFill/>
        </a:ln>
      </c:spPr>
    </c:plotArea>
    <c:legend>
      <c:legendPos val="b"/>
      <c:layout>
        <c:manualLayout>
          <c:xMode val="edge"/>
          <c:yMode val="edge"/>
          <c:x val="0.27498198255915535"/>
          <c:y val="0.91060191684184277"/>
          <c:w val="0.45003603488168942"/>
          <c:h val="8.5778173655894824E-2"/>
        </c:manualLayout>
      </c:layout>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0190033384795E-2"/>
          <c:y val="5.3300533005330102E-2"/>
          <c:w val="0.90739301556353302"/>
          <c:h val="0.72810166749111993"/>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3.138675266117268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AE-45A1-9938-94B4E592703B}"/>
                </c:ext>
              </c:extLst>
            </c:dLbl>
            <c:dLbl>
              <c:idx val="6"/>
              <c:layout>
                <c:manualLayout>
                  <c:x val="-1.3279010741265368E-2"/>
                  <c:y val="-3.1516723716624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AE-45A1-9938-94B4E592703B}"/>
                </c:ext>
              </c:extLst>
            </c:dLbl>
            <c:dLbl>
              <c:idx val="7"/>
              <c:layout>
                <c:manualLayout>
                  <c:x val="-1.6900559125246829E-2"/>
                  <c:y val="-3.1516723716624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AE-45A1-9938-94B4E592703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Sheet1!$B$2:$I$2</c:f>
              <c:numCache>
                <c:formatCode>General</c:formatCode>
                <c:ptCount val="8"/>
                <c:pt idx="0">
                  <c:v>12</c:v>
                </c:pt>
                <c:pt idx="1">
                  <c:v>24</c:v>
                </c:pt>
                <c:pt idx="2">
                  <c:v>17</c:v>
                </c:pt>
                <c:pt idx="3">
                  <c:v>15</c:v>
                </c:pt>
                <c:pt idx="4">
                  <c:v>12</c:v>
                </c:pt>
                <c:pt idx="5">
                  <c:v>30</c:v>
                </c:pt>
                <c:pt idx="6">
                  <c:v>25</c:v>
                </c:pt>
                <c:pt idx="7">
                  <c:v>21</c:v>
                </c:pt>
              </c:numCache>
            </c:numRef>
          </c:val>
          <c:smooth val="0"/>
          <c:extLst>
            <c:ext xmlns:c16="http://schemas.microsoft.com/office/drawing/2014/chart" uri="{C3380CC4-5D6E-409C-BE32-E72D297353CC}">
              <c16:uniqueId val="{0000000E-D6AE-45A1-9938-94B4E592703B}"/>
            </c:ext>
          </c:extLst>
        </c:ser>
        <c:ser>
          <c:idx val="1"/>
          <c:order val="1"/>
          <c:tx>
            <c:strRef>
              <c:f>Sheet1!$A$3</c:f>
              <c:strCache>
                <c:ptCount val="1"/>
                <c:pt idx="0">
                  <c:v>Cannabis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A5-4BD3-82AF-34FC61DE5E71}"/>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A5-4BD3-82AF-34FC61DE5E71}"/>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6AE-45A1-9938-94B4E592703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Sheet1!$B$3:$I$3</c:f>
              <c:numCache>
                <c:formatCode>General</c:formatCode>
                <c:ptCount val="8"/>
                <c:pt idx="0">
                  <c:v>35</c:v>
                </c:pt>
                <c:pt idx="1">
                  <c:v>24</c:v>
                </c:pt>
                <c:pt idx="2">
                  <c:v>32</c:v>
                </c:pt>
                <c:pt idx="3">
                  <c:v>35</c:v>
                </c:pt>
                <c:pt idx="4">
                  <c:v>41</c:v>
                </c:pt>
                <c:pt idx="5">
                  <c:v>35</c:v>
                </c:pt>
                <c:pt idx="6">
                  <c:v>46</c:v>
                </c:pt>
                <c:pt idx="7">
                  <c:v>41</c:v>
                </c:pt>
              </c:numCache>
            </c:numRef>
          </c:val>
          <c:smooth val="0"/>
          <c:extLst>
            <c:ext xmlns:c16="http://schemas.microsoft.com/office/drawing/2014/chart" uri="{C3380CC4-5D6E-409C-BE32-E72D297353CC}">
              <c16:uniqueId val="{0000001C-D6AE-45A1-9938-94B4E592703B}"/>
            </c:ext>
          </c:extLst>
        </c:ser>
        <c:ser>
          <c:idx val="2"/>
          <c:order val="2"/>
          <c:tx>
            <c:strRef>
              <c:f>Sheet1!$A$4</c:f>
              <c:strCache>
                <c:ptCount val="1"/>
                <c:pt idx="0">
                  <c:v>Alcohol</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6AE-45A1-9938-94B4E592703B}"/>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6AE-45A1-9938-94B4E592703B}"/>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6AE-45A1-9938-94B4E592703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Sheet1!$B$4:$I$4</c:f>
              <c:numCache>
                <c:formatCode>General</c:formatCode>
                <c:ptCount val="8"/>
                <c:pt idx="0">
                  <c:v>26</c:v>
                </c:pt>
                <c:pt idx="1">
                  <c:v>36</c:v>
                </c:pt>
                <c:pt idx="2">
                  <c:v>40</c:v>
                </c:pt>
                <c:pt idx="3">
                  <c:v>42</c:v>
                </c:pt>
                <c:pt idx="4">
                  <c:v>38</c:v>
                </c:pt>
                <c:pt idx="5">
                  <c:v>30</c:v>
                </c:pt>
                <c:pt idx="6">
                  <c:v>18</c:v>
                </c:pt>
                <c:pt idx="7">
                  <c:v>17</c:v>
                </c:pt>
              </c:numCache>
            </c:numRef>
          </c:val>
          <c:smooth val="0"/>
          <c:extLst>
            <c:ext xmlns:c16="http://schemas.microsoft.com/office/drawing/2014/chart" uri="{C3380CC4-5D6E-409C-BE32-E72D297353CC}">
              <c16:uniqueId val="{00000021-D6AE-45A1-9938-94B4E592703B}"/>
            </c:ext>
          </c:extLst>
        </c:ser>
        <c:ser>
          <c:idx val="3"/>
          <c:order val="3"/>
          <c:tx>
            <c:strRef>
              <c:f>Sheet1!$A$5</c:f>
              <c:strCache>
                <c:ptCount val="1"/>
                <c:pt idx="0">
                  <c:v>Cocaine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cat>
            <c:strRef>
              <c:f>Sheet1!$B$1:$I$1</c:f>
              <c:strCache>
                <c:ptCount val="8"/>
                <c:pt idx="0">
                  <c:v>2011</c:v>
                </c:pt>
                <c:pt idx="1">
                  <c:v>2012</c:v>
                </c:pt>
                <c:pt idx="2">
                  <c:v>2013</c:v>
                </c:pt>
                <c:pt idx="3">
                  <c:v>2014</c:v>
                </c:pt>
                <c:pt idx="4">
                  <c:v>2015</c:v>
                </c:pt>
                <c:pt idx="5">
                  <c:v>2016</c:v>
                </c:pt>
                <c:pt idx="6">
                  <c:v>2017</c:v>
                </c:pt>
                <c:pt idx="7">
                  <c:v>2018</c:v>
                </c:pt>
              </c:strCache>
            </c:strRef>
          </c:cat>
          <c:val>
            <c:numRef>
              <c:f>Sheet1!$B$5:$I$5</c:f>
              <c:numCache>
                <c:formatCode>General</c:formatCode>
                <c:ptCount val="8"/>
                <c:pt idx="0">
                  <c:v>0</c:v>
                </c:pt>
                <c:pt idx="1">
                  <c:v>0</c:v>
                </c:pt>
                <c:pt idx="2">
                  <c:v>3</c:v>
                </c:pt>
                <c:pt idx="3">
                  <c:v>2</c:v>
                </c:pt>
                <c:pt idx="4">
                  <c:v>0</c:v>
                </c:pt>
                <c:pt idx="5">
                  <c:v>0</c:v>
                </c:pt>
                <c:pt idx="6">
                  <c:v>4</c:v>
                </c:pt>
                <c:pt idx="7">
                  <c:v>1</c:v>
                </c:pt>
              </c:numCache>
            </c:numRef>
          </c:val>
          <c:smooth val="0"/>
          <c:extLst>
            <c:ext xmlns:c16="http://schemas.microsoft.com/office/drawing/2014/chart" uri="{C3380CC4-5D6E-409C-BE32-E72D297353CC}">
              <c16:uniqueId val="{00000026-D6AE-45A1-9938-94B4E592703B}"/>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SA EDRS participants</a:t>
                </a:r>
              </a:p>
            </c:rich>
          </c:tx>
          <c:layout>
            <c:manualLayout>
              <c:xMode val="edge"/>
              <c:yMode val="edge"/>
              <c:x val="7.1197169831228226E-3"/>
              <c:y val="0.1075332414578097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25716767160673748"/>
          <c:y val="0.9142218263441052"/>
          <c:w val="0.48566456173276168"/>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8646610276349E-2"/>
          <c:y val="8.7917078161839926E-2"/>
          <c:w val="0.84865119312638859"/>
          <c:h val="0.71433465061606127"/>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1D-4738-B416-7398E1F9BC30}"/>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D-4738-B416-7398E1F9BC3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1D-4738-B416-7398E1F9BC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88</c:v>
                </c:pt>
                <c:pt idx="1">
                  <c:v>81</c:v>
                </c:pt>
                <c:pt idx="2">
                  <c:v>87</c:v>
                </c:pt>
                <c:pt idx="3">
                  <c:v>83</c:v>
                </c:pt>
                <c:pt idx="4">
                  <c:v>80</c:v>
                </c:pt>
                <c:pt idx="5">
                  <c:v>74</c:v>
                </c:pt>
                <c:pt idx="6">
                  <c:v>86</c:v>
                </c:pt>
                <c:pt idx="7">
                  <c:v>84</c:v>
                </c:pt>
                <c:pt idx="8">
                  <c:v>92</c:v>
                </c:pt>
                <c:pt idx="9">
                  <c:v>88</c:v>
                </c:pt>
                <c:pt idx="10">
                  <c:v>85</c:v>
                </c:pt>
                <c:pt idx="11">
                  <c:v>87</c:v>
                </c:pt>
                <c:pt idx="12">
                  <c:v>92</c:v>
                </c:pt>
                <c:pt idx="13">
                  <c:v>97</c:v>
                </c:pt>
                <c:pt idx="14">
                  <c:v>89</c:v>
                </c:pt>
                <c:pt idx="15">
                  <c:v>85</c:v>
                </c:pt>
              </c:numCache>
            </c:numRef>
          </c:val>
          <c:extLst>
            <c:ext xmlns:c16="http://schemas.microsoft.com/office/drawing/2014/chart" uri="{C3380CC4-5D6E-409C-BE32-E72D297353CC}">
              <c16:uniqueId val="{0000000F-821D-4738-B416-7398E1F9BC30}"/>
            </c:ext>
          </c:extLst>
        </c:ser>
        <c:dLbls>
          <c:showLegendKey val="0"/>
          <c:showVal val="0"/>
          <c:showCatName val="0"/>
          <c:showSerName val="0"/>
          <c:showPercent val="0"/>
          <c:showBubbleSize val="0"/>
        </c:dLbls>
        <c:gapWidth val="150"/>
        <c:axId val="-2101145992"/>
        <c:axId val="-2101183640"/>
        <c:extLst>
          <c:ext xmlns:c15="http://schemas.microsoft.com/office/drawing/2012/chart" uri="{02D57815-91ED-43cb-92C2-25804820EDAC}">
            <c15:filteredBarSeries>
              <c15:ser>
                <c:idx val="2"/>
                <c:order val="2"/>
                <c:tx>
                  <c:strRef>
                    <c:extLst>
                      <c:ext uri="{02D57815-91ED-43cb-92C2-25804820EDAC}">
                        <c15:formulaRef>
                          <c15:sqref>Sheet1!$A$4</c15:sqref>
                        </c15:formulaRef>
                      </c:ext>
                    </c:extLst>
                    <c:strCache>
                      <c:ptCount val="1"/>
                      <c:pt idx="0">
                        <c:v>% daily</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uri="{CE6537A1-D6FC-4f65-9D91-7224C49458BB}"/>
                      <c:ext xmlns:c16="http://schemas.microsoft.com/office/drawing/2014/chart" uri="{C3380CC4-5D6E-409C-BE32-E72D297353CC}">
                        <c16:uniqueId val="{00000014-821D-4738-B416-7398E1F9BC30}"/>
                      </c:ext>
                    </c:extLst>
                  </c:dLbl>
                  <c:dLbl>
                    <c:idx val="14"/>
                    <c:showLegendKey val="0"/>
                    <c:showVal val="1"/>
                    <c:showCatName val="0"/>
                    <c:showSerName val="0"/>
                    <c:showPercent val="0"/>
                    <c:showBubbleSize val="0"/>
                    <c:extLst>
                      <c:ext uri="{CE6537A1-D6FC-4f65-9D91-7224C49458BB}"/>
                      <c:ext xmlns:c16="http://schemas.microsoft.com/office/drawing/2014/chart" uri="{C3380CC4-5D6E-409C-BE32-E72D297353CC}">
                        <c16:uniqueId val="{00000015-821D-4738-B416-7398E1F9BC30}"/>
                      </c:ext>
                    </c:extLst>
                  </c:dLbl>
                  <c:dLbl>
                    <c:idx val="15"/>
                    <c:showLegendKey val="0"/>
                    <c:showVal val="1"/>
                    <c:showCatName val="0"/>
                    <c:showSerName val="0"/>
                    <c:showPercent val="0"/>
                    <c:showBubbleSize val="0"/>
                    <c:extLst>
                      <c:ext uri="{CE6537A1-D6FC-4f65-9D91-7224C49458BB}"/>
                      <c:ext xmlns:c16="http://schemas.microsoft.com/office/drawing/2014/chart" uri="{C3380CC4-5D6E-409C-BE32-E72D297353CC}">
                        <c16:uniqueId val="{00000016-821D-4738-B416-7398E1F9BC3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6350" cap="flat" cmpd="sng" algn="ctr">
                            <a:solidFill>
                              <a:schemeClr val="tx1"/>
                            </a:solidFill>
                            <a:prstDash val="solid"/>
                            <a:round/>
                          </a:ln>
                          <a:effectLst/>
                        </c:spPr>
                      </c15:leaderLines>
                    </c:ext>
                  </c:extLst>
                </c:dLbls>
                <c:cat>
                  <c:numRef>
                    <c:extLst>
                      <c:ext uri="{02D57815-91ED-43cb-92C2-25804820EDAC}">
                        <c15:formulaRef>
                          <c15:sqref>Sheet1!$B$1:$Q$1</c15:sqref>
                        </c15:formulaRef>
                      </c:ext>
                    </c:extLst>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extLst>
                      <c:ext uri="{02D57815-91ED-43cb-92C2-25804820EDAC}">
                        <c15:formulaRef>
                          <c15:sqref>Sheet1!$B$4:$Q$4</c15:sqref>
                        </c15:formulaRef>
                      </c:ext>
                    </c:extLst>
                    <c:numCache>
                      <c:formatCode>General</c:formatCode>
                      <c:ptCount val="16"/>
                      <c:pt idx="0">
                        <c:v>20</c:v>
                      </c:pt>
                      <c:pt idx="1">
                        <c:v>20</c:v>
                      </c:pt>
                      <c:pt idx="2">
                        <c:v>28</c:v>
                      </c:pt>
                      <c:pt idx="3">
                        <c:v>23</c:v>
                      </c:pt>
                      <c:pt idx="4">
                        <c:v>41</c:v>
                      </c:pt>
                      <c:pt idx="5">
                        <c:v>29</c:v>
                      </c:pt>
                      <c:pt idx="6">
                        <c:v>42</c:v>
                      </c:pt>
                      <c:pt idx="7">
                        <c:v>20</c:v>
                      </c:pt>
                      <c:pt idx="8">
                        <c:v>26</c:v>
                      </c:pt>
                      <c:pt idx="9">
                        <c:v>22</c:v>
                      </c:pt>
                      <c:pt idx="10">
                        <c:v>24</c:v>
                      </c:pt>
                      <c:pt idx="11">
                        <c:v>20</c:v>
                      </c:pt>
                      <c:pt idx="12">
                        <c:v>20</c:v>
                      </c:pt>
                      <c:pt idx="13">
                        <c:v>32</c:v>
                      </c:pt>
                      <c:pt idx="14">
                        <c:v>29</c:v>
                      </c:pt>
                      <c:pt idx="15">
                        <c:v>31</c:v>
                      </c:pt>
                    </c:numCache>
                  </c:numRef>
                </c:val>
                <c:extLst>
                  <c:ext xmlns:c16="http://schemas.microsoft.com/office/drawing/2014/chart" uri="{C3380CC4-5D6E-409C-BE32-E72D297353CC}">
                    <c16:uniqueId val="{00000017-821D-4738-B416-7398E1F9BC30}"/>
                  </c:ext>
                </c:extLst>
              </c15:ser>
            </c15:filteredBarSeries>
          </c:ext>
        </c:extLst>
      </c:barChart>
      <c:lineChart>
        <c:grouping val="stacked"/>
        <c:varyColors val="0"/>
        <c:ser>
          <c:idx val="1"/>
          <c:order val="1"/>
          <c:tx>
            <c:strRef>
              <c:f>Sheet1!$A$3</c:f>
              <c:strCache>
                <c:ptCount val="1"/>
                <c:pt idx="0">
                  <c:v>Median days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pPr>
              <a:solidFill>
                <a:schemeClr val="accent2"/>
              </a:solidFill>
              <a:ln w="635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1D-4738-B416-7398E1F9BC30}"/>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1D-4738-B416-7398E1F9BC30}"/>
                </c:ext>
              </c:extLst>
            </c:dLbl>
            <c:dLbl>
              <c:idx val="15"/>
              <c:layout>
                <c:manualLayout>
                  <c:x val="-1.0535393391404888E-2"/>
                  <c:y val="-2.3847359729776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1D-4738-B416-7398E1F9BC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27</c:v>
                </c:pt>
                <c:pt idx="1">
                  <c:v>48</c:v>
                </c:pt>
                <c:pt idx="2">
                  <c:v>85</c:v>
                </c:pt>
                <c:pt idx="3">
                  <c:v>70</c:v>
                </c:pt>
                <c:pt idx="4">
                  <c:v>98</c:v>
                </c:pt>
                <c:pt idx="5">
                  <c:v>48</c:v>
                </c:pt>
                <c:pt idx="6">
                  <c:v>96</c:v>
                </c:pt>
                <c:pt idx="7">
                  <c:v>60</c:v>
                </c:pt>
                <c:pt idx="8">
                  <c:v>50</c:v>
                </c:pt>
                <c:pt idx="9">
                  <c:v>48</c:v>
                </c:pt>
                <c:pt idx="10">
                  <c:v>48</c:v>
                </c:pt>
                <c:pt idx="11">
                  <c:v>48</c:v>
                </c:pt>
                <c:pt idx="12">
                  <c:v>48</c:v>
                </c:pt>
                <c:pt idx="13">
                  <c:v>72</c:v>
                </c:pt>
                <c:pt idx="14">
                  <c:v>72</c:v>
                </c:pt>
                <c:pt idx="15">
                  <c:v>100</c:v>
                </c:pt>
              </c:numCache>
            </c:numRef>
          </c:val>
          <c:smooth val="0"/>
          <c:extLst>
            <c:ext xmlns:c16="http://schemas.microsoft.com/office/drawing/2014/chart" uri="{C3380CC4-5D6E-409C-BE32-E72D297353CC}">
              <c16:uniqueId val="{00000013-821D-4738-B416-7398E1F9BC30}"/>
            </c:ext>
          </c:extLst>
        </c:ser>
        <c:dLbls>
          <c:showLegendKey val="0"/>
          <c:showVal val="0"/>
          <c:showCatName val="0"/>
          <c:showSerName val="0"/>
          <c:showPercent val="0"/>
          <c:showBubbleSize val="0"/>
        </c:dLbls>
        <c:marker val="1"/>
        <c:smooth val="0"/>
        <c:axId val="1123975280"/>
        <c:axId val="1124019560"/>
      </c:lineChart>
      <c:catAx>
        <c:axId val="-21011459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83640"/>
        <c:crosses val="autoZero"/>
        <c:auto val="0"/>
        <c:lblAlgn val="ctr"/>
        <c:lblOffset val="100"/>
        <c:noMultiLvlLbl val="0"/>
      </c:catAx>
      <c:valAx>
        <c:axId val="-2101183640"/>
        <c:scaling>
          <c:orientation val="minMax"/>
          <c:max val="10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09731357152918"/>
              <c:y val="0.259321765774753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chemeClr val="tx2">
                <a:lumMod val="50000"/>
                <a:lumOff val="50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valAx>
        <c:axId val="112401956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SA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2">
                <a:lumMod val="50000"/>
                <a:lumOff val="50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1123975280"/>
        <c:crosses val="autoZero"/>
        <c:crossBetween val="between"/>
      </c:valAx>
      <c:catAx>
        <c:axId val="1123975280"/>
        <c:scaling>
          <c:orientation val="minMax"/>
        </c:scaling>
        <c:delete val="1"/>
        <c:axPos val="b"/>
        <c:numFmt formatCode="General" sourceLinked="1"/>
        <c:majorTickMark val="out"/>
        <c:minorTickMark val="none"/>
        <c:tickLblPos val="nextTo"/>
        <c:crossAx val="1124019560"/>
        <c:crosses val="autoZero"/>
        <c:auto val="0"/>
        <c:lblAlgn val="ctr"/>
        <c:lblOffset val="100"/>
        <c:noMultiLvlLbl val="0"/>
      </c:catAx>
      <c:spPr>
        <a:noFill/>
        <a:ln w="25399">
          <a:noFill/>
        </a:ln>
        <a:effectLst/>
      </c:spPr>
    </c:plotArea>
    <c:legend>
      <c:legendPos val="b"/>
      <c:layout>
        <c:manualLayout>
          <c:xMode val="edge"/>
          <c:yMode val="edge"/>
          <c:x val="0.29167948201780725"/>
          <c:y val="0.92723261370984733"/>
          <c:w val="0.45460162680903277"/>
          <c:h val="7.2088260153921432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Bag</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0-FA72-4368-A310-6B01D2CA11E0}"/>
            </c:ext>
          </c:extLst>
        </c:ser>
        <c:ser>
          <c:idx val="1"/>
          <c:order val="1"/>
          <c:tx>
            <c:strRef>
              <c:f>Sheet1!$C$1</c:f>
              <c:strCache>
                <c:ptCount val="1"/>
                <c:pt idx="0">
                  <c:v>Ounce</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200</c:v>
                </c:pt>
                <c:pt idx="1">
                  <c:v>200</c:v>
                </c:pt>
                <c:pt idx="2">
                  <c:v>200</c:v>
                </c:pt>
                <c:pt idx="3">
                  <c:v>200</c:v>
                </c:pt>
                <c:pt idx="4">
                  <c:v>220</c:v>
                </c:pt>
                <c:pt idx="5">
                  <c:v>200</c:v>
                </c:pt>
                <c:pt idx="6">
                  <c:v>200</c:v>
                </c:pt>
                <c:pt idx="7">
                  <c:v>220</c:v>
                </c:pt>
                <c:pt idx="8">
                  <c:v>220</c:v>
                </c:pt>
                <c:pt idx="9">
                  <c:v>240</c:v>
                </c:pt>
                <c:pt idx="10">
                  <c:v>200</c:v>
                </c:pt>
                <c:pt idx="11">
                  <c:v>220</c:v>
                </c:pt>
                <c:pt idx="12">
                  <c:v>200</c:v>
                </c:pt>
              </c:numCache>
            </c:numRef>
          </c:val>
          <c:extLst>
            <c:ext xmlns:c16="http://schemas.microsoft.com/office/drawing/2014/chart" uri="{C3380CC4-5D6E-409C-BE32-E72D297353CC}">
              <c16:uniqueId val="{00000001-FA72-4368-A310-6B01D2CA11E0}"/>
            </c:ext>
          </c:extLst>
        </c:ser>
        <c:dLbls>
          <c:showLegendKey val="0"/>
          <c:showVal val="0"/>
          <c:showCatName val="0"/>
          <c:showSerName val="0"/>
          <c:showPercent val="0"/>
          <c:showBubbleSize val="0"/>
        </c:dLbls>
        <c:gapWidth val="150"/>
        <c:axId val="214670336"/>
        <c:axId val="214684416"/>
      </c:barChart>
      <c:catAx>
        <c:axId val="2146703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84416"/>
        <c:crosses val="autoZero"/>
        <c:auto val="1"/>
        <c:lblAlgn val="ctr"/>
        <c:lblOffset val="100"/>
        <c:noMultiLvlLbl val="0"/>
      </c:catAx>
      <c:valAx>
        <c:axId val="2146844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1.2591193203928253E-2"/>
              <c:y val="0.174000046605153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703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Bag</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0-3162-4E8B-B76A-74D166E8975A}"/>
            </c:ext>
          </c:extLst>
        </c:ser>
        <c:ser>
          <c:idx val="1"/>
          <c:order val="1"/>
          <c:tx>
            <c:strRef>
              <c:f>Sheet1!$C$1</c:f>
              <c:strCache>
                <c:ptCount val="1"/>
                <c:pt idx="0">
                  <c:v>Ounce</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200</c:v>
                </c:pt>
                <c:pt idx="1">
                  <c:v>200</c:v>
                </c:pt>
                <c:pt idx="2">
                  <c:v>200</c:v>
                </c:pt>
                <c:pt idx="3">
                  <c:v>220</c:v>
                </c:pt>
                <c:pt idx="4">
                  <c:v>230</c:v>
                </c:pt>
                <c:pt idx="5">
                  <c:v>200</c:v>
                </c:pt>
                <c:pt idx="6">
                  <c:v>200</c:v>
                </c:pt>
                <c:pt idx="7">
                  <c:v>220</c:v>
                </c:pt>
                <c:pt idx="8">
                  <c:v>180</c:v>
                </c:pt>
                <c:pt idx="9">
                  <c:v>220</c:v>
                </c:pt>
                <c:pt idx="10">
                  <c:v>215</c:v>
                </c:pt>
                <c:pt idx="11">
                  <c:v>220</c:v>
                </c:pt>
                <c:pt idx="12">
                  <c:v>200</c:v>
                </c:pt>
              </c:numCache>
            </c:numRef>
          </c:val>
          <c:extLst>
            <c:ext xmlns:c16="http://schemas.microsoft.com/office/drawing/2014/chart" uri="{C3380CC4-5D6E-409C-BE32-E72D297353CC}">
              <c16:uniqueId val="{00000001-3162-4E8B-B76A-74D166E8975A}"/>
            </c:ext>
          </c:extLst>
        </c:ser>
        <c:dLbls>
          <c:showLegendKey val="0"/>
          <c:showVal val="0"/>
          <c:showCatName val="0"/>
          <c:showSerName val="0"/>
          <c:showPercent val="0"/>
          <c:showBubbleSize val="0"/>
        </c:dLbls>
        <c:gapWidth val="150"/>
        <c:axId val="214551168"/>
        <c:axId val="214557056"/>
      </c:barChart>
      <c:catAx>
        <c:axId val="21455116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7056"/>
        <c:crosses val="autoZero"/>
        <c:auto val="1"/>
        <c:lblAlgn val="ctr"/>
        <c:lblOffset val="100"/>
        <c:noMultiLvlLbl val="0"/>
      </c:catAx>
      <c:valAx>
        <c:axId val="2145570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1.0492661003273545E-2"/>
              <c:y val="0.173999995280492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797148534461"/>
          <c:y val="8.8353413654618504E-2"/>
          <c:w val="0.84878439305942732"/>
          <c:h val="0.72132320738014255"/>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a:outerShdw blurRad="50800" dist="38100" dir="2700000" algn="tl" rotWithShape="0">
                <a:prstClr val="black">
                  <a:alpha val="40000"/>
                </a:prstClr>
              </a:outerShdw>
            </a:effectLst>
          </c:spPr>
          <c:invertIfNegative val="0"/>
          <c:dLbls>
            <c:delete val="1"/>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8</c:v>
                </c:pt>
                <c:pt idx="1">
                  <c:v>0</c:v>
                </c:pt>
                <c:pt idx="2">
                  <c:v>10</c:v>
                </c:pt>
                <c:pt idx="3">
                  <c:v>5</c:v>
                </c:pt>
                <c:pt idx="4">
                  <c:v>2</c:v>
                </c:pt>
                <c:pt idx="5">
                  <c:v>2</c:v>
                </c:pt>
                <c:pt idx="6">
                  <c:v>2</c:v>
                </c:pt>
                <c:pt idx="7">
                  <c:v>7</c:v>
                </c:pt>
                <c:pt idx="8">
                  <c:v>0</c:v>
                </c:pt>
                <c:pt idx="9">
                  <c:v>7</c:v>
                </c:pt>
                <c:pt idx="10">
                  <c:v>3</c:v>
                </c:pt>
                <c:pt idx="11">
                  <c:v>10</c:v>
                </c:pt>
                <c:pt idx="12">
                  <c:v>0</c:v>
                </c:pt>
              </c:numCache>
            </c:numRef>
          </c:val>
          <c:extLst>
            <c:ext xmlns:c16="http://schemas.microsoft.com/office/drawing/2014/chart" uri="{C3380CC4-5D6E-409C-BE32-E72D297353CC}">
              <c16:uniqueId val="{00000000-2E7F-47DB-8768-239E5AC6CBB6}"/>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A-A91B-4586-875D-A97931D9DFE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22</c:v>
                </c:pt>
                <c:pt idx="1">
                  <c:v>30</c:v>
                </c:pt>
                <c:pt idx="2">
                  <c:v>30</c:v>
                </c:pt>
                <c:pt idx="3">
                  <c:v>30</c:v>
                </c:pt>
                <c:pt idx="4">
                  <c:v>26</c:v>
                </c:pt>
                <c:pt idx="5">
                  <c:v>18</c:v>
                </c:pt>
                <c:pt idx="6">
                  <c:v>26</c:v>
                </c:pt>
                <c:pt idx="7">
                  <c:v>29</c:v>
                </c:pt>
                <c:pt idx="8">
                  <c:v>41</c:v>
                </c:pt>
                <c:pt idx="9">
                  <c:v>22</c:v>
                </c:pt>
                <c:pt idx="10">
                  <c:v>36</c:v>
                </c:pt>
                <c:pt idx="11">
                  <c:v>12</c:v>
                </c:pt>
                <c:pt idx="12">
                  <c:v>22</c:v>
                </c:pt>
              </c:numCache>
            </c:numRef>
          </c:val>
          <c:extLst>
            <c:ext xmlns:c16="http://schemas.microsoft.com/office/drawing/2014/chart" uri="{C3380CC4-5D6E-409C-BE32-E72D297353CC}">
              <c16:uniqueId val="{00000001-2E7F-47DB-8768-239E5AC6CBB6}"/>
            </c:ext>
          </c:extLst>
        </c:ser>
        <c:ser>
          <c:idx val="2"/>
          <c:order val="2"/>
          <c:tx>
            <c:strRef>
              <c:f>Sheet1!$A$4</c:f>
              <c:strCache>
                <c:ptCount val="1"/>
                <c:pt idx="0">
                  <c:v>High</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63</c:v>
                </c:pt>
                <c:pt idx="1">
                  <c:v>64</c:v>
                </c:pt>
                <c:pt idx="2">
                  <c:v>50</c:v>
                </c:pt>
                <c:pt idx="3">
                  <c:v>57</c:v>
                </c:pt>
                <c:pt idx="4">
                  <c:v>52</c:v>
                </c:pt>
                <c:pt idx="5">
                  <c:v>70</c:v>
                </c:pt>
                <c:pt idx="6">
                  <c:v>64</c:v>
                </c:pt>
                <c:pt idx="7">
                  <c:v>58</c:v>
                </c:pt>
                <c:pt idx="8">
                  <c:v>48</c:v>
                </c:pt>
                <c:pt idx="9">
                  <c:v>54</c:v>
                </c:pt>
                <c:pt idx="10">
                  <c:v>44</c:v>
                </c:pt>
                <c:pt idx="11">
                  <c:v>49</c:v>
                </c:pt>
                <c:pt idx="12">
                  <c:v>66</c:v>
                </c:pt>
              </c:numCache>
            </c:numRef>
          </c:val>
          <c:extLst>
            <c:ext xmlns:c16="http://schemas.microsoft.com/office/drawing/2014/chart" uri="{C3380CC4-5D6E-409C-BE32-E72D297353CC}">
              <c16:uniqueId val="{00000002-2E7F-47DB-8768-239E5AC6CBB6}"/>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91B-4586-875D-A97931D9DFE0}"/>
                </c:ext>
              </c:extLst>
            </c:dLbl>
            <c:dLbl>
              <c:idx val="1"/>
              <c:delete val="1"/>
              <c:extLst>
                <c:ext xmlns:c15="http://schemas.microsoft.com/office/drawing/2012/chart" uri="{CE6537A1-D6FC-4f65-9D91-7224C49458BB}"/>
                <c:ext xmlns:c16="http://schemas.microsoft.com/office/drawing/2014/chart" uri="{C3380CC4-5D6E-409C-BE32-E72D297353CC}">
                  <c16:uniqueId val="{00000008-0EC7-4491-8E35-E0FDA5B3833D}"/>
                </c:ext>
              </c:extLst>
            </c:dLbl>
            <c:dLbl>
              <c:idx val="2"/>
              <c:delete val="1"/>
              <c:extLst>
                <c:ext xmlns:c15="http://schemas.microsoft.com/office/drawing/2012/chart" uri="{CE6537A1-D6FC-4f65-9D91-7224C49458BB}"/>
                <c:ext xmlns:c16="http://schemas.microsoft.com/office/drawing/2014/chart" uri="{C3380CC4-5D6E-409C-BE32-E72D297353CC}">
                  <c16:uniqueId val="{00000003-A91B-4586-875D-A97931D9DFE0}"/>
                </c:ext>
              </c:extLst>
            </c:dLbl>
            <c:dLbl>
              <c:idx val="3"/>
              <c:delete val="1"/>
              <c:extLst>
                <c:ext xmlns:c15="http://schemas.microsoft.com/office/drawing/2012/chart" uri="{CE6537A1-D6FC-4f65-9D91-7224C49458BB}"/>
                <c:ext xmlns:c16="http://schemas.microsoft.com/office/drawing/2014/chart" uri="{C3380CC4-5D6E-409C-BE32-E72D297353CC}">
                  <c16:uniqueId val="{00000004-A91B-4586-875D-A97931D9DFE0}"/>
                </c:ext>
              </c:extLst>
            </c:dLbl>
            <c:dLbl>
              <c:idx val="5"/>
              <c:delete val="1"/>
              <c:extLst>
                <c:ext xmlns:c15="http://schemas.microsoft.com/office/drawing/2012/chart" uri="{CE6537A1-D6FC-4f65-9D91-7224C49458BB}"/>
                <c:ext xmlns:c16="http://schemas.microsoft.com/office/drawing/2014/chart" uri="{C3380CC4-5D6E-409C-BE32-E72D297353CC}">
                  <c16:uniqueId val="{00000005-A91B-4586-875D-A97931D9DFE0}"/>
                </c:ext>
              </c:extLst>
            </c:dLbl>
            <c:dLbl>
              <c:idx val="6"/>
              <c:delete val="1"/>
              <c:extLst>
                <c:ext xmlns:c15="http://schemas.microsoft.com/office/drawing/2012/chart" uri="{CE6537A1-D6FC-4f65-9D91-7224C49458BB}"/>
                <c:ext xmlns:c16="http://schemas.microsoft.com/office/drawing/2014/chart" uri="{C3380CC4-5D6E-409C-BE32-E72D297353CC}">
                  <c16:uniqueId val="{00000006-A91B-4586-875D-A97931D9DFE0}"/>
                </c:ext>
              </c:extLst>
            </c:dLbl>
            <c:dLbl>
              <c:idx val="7"/>
              <c:delete val="1"/>
              <c:extLst>
                <c:ext xmlns:c15="http://schemas.microsoft.com/office/drawing/2012/chart" uri="{CE6537A1-D6FC-4f65-9D91-7224C49458BB}"/>
                <c:ext xmlns:c16="http://schemas.microsoft.com/office/drawing/2014/chart" uri="{C3380CC4-5D6E-409C-BE32-E72D297353CC}">
                  <c16:uniqueId val="{00000007-A91B-4586-875D-A97931D9DFE0}"/>
                </c:ext>
              </c:extLst>
            </c:dLbl>
            <c:dLbl>
              <c:idx val="1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CA-4AEC-9759-02BAD92B3A8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7</c:v>
                </c:pt>
                <c:pt idx="1">
                  <c:v>3</c:v>
                </c:pt>
                <c:pt idx="2">
                  <c:v>10</c:v>
                </c:pt>
                <c:pt idx="3">
                  <c:v>8</c:v>
                </c:pt>
                <c:pt idx="4">
                  <c:v>20</c:v>
                </c:pt>
                <c:pt idx="5">
                  <c:v>10</c:v>
                </c:pt>
                <c:pt idx="6">
                  <c:v>8</c:v>
                </c:pt>
                <c:pt idx="7">
                  <c:v>6</c:v>
                </c:pt>
                <c:pt idx="8">
                  <c:v>11</c:v>
                </c:pt>
                <c:pt idx="9">
                  <c:v>17</c:v>
                </c:pt>
                <c:pt idx="10">
                  <c:v>18</c:v>
                </c:pt>
                <c:pt idx="11">
                  <c:v>29</c:v>
                </c:pt>
                <c:pt idx="12">
                  <c:v>12</c:v>
                </c:pt>
              </c:numCache>
            </c:numRef>
          </c:val>
          <c:extLst>
            <c:ext xmlns:c16="http://schemas.microsoft.com/office/drawing/2014/chart" uri="{C3380CC4-5D6E-409C-BE32-E72D297353CC}">
              <c16:uniqueId val="{00000003-2E7F-47DB-8768-239E5AC6CBB6}"/>
            </c:ext>
          </c:extLst>
        </c:ser>
        <c:dLbls>
          <c:showLegendKey val="0"/>
          <c:showVal val="1"/>
          <c:showCatName val="0"/>
          <c:showSerName val="0"/>
          <c:showPercent val="0"/>
          <c:showBubbleSize val="0"/>
        </c:dLbls>
        <c:gapWidth val="150"/>
        <c:overlap val="100"/>
        <c:axId val="214819584"/>
        <c:axId val="214821120"/>
      </c:barChart>
      <c:catAx>
        <c:axId val="214819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21120"/>
        <c:crosses val="autoZero"/>
        <c:auto val="1"/>
        <c:lblAlgn val="ctr"/>
        <c:lblOffset val="100"/>
        <c:noMultiLvlLbl val="0"/>
      </c:catAx>
      <c:valAx>
        <c:axId val="214821120"/>
        <c:scaling>
          <c:orientation val="minMax"/>
          <c:max val="1"/>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6401902072768967E-3"/>
              <c:y val="0.1399368529471254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19584"/>
        <c:crosses val="autoZero"/>
        <c:crossBetween val="between"/>
        <c:majorUnit val="0.1"/>
      </c:valAx>
      <c:spPr>
        <a:noFill/>
        <a:ln>
          <a:noFill/>
        </a:ln>
        <a:effectLst/>
      </c:spPr>
    </c:plotArea>
    <c:legend>
      <c:legendPos val="b"/>
      <c:layout>
        <c:manualLayout>
          <c:xMode val="edge"/>
          <c:yMode val="edge"/>
          <c:x val="0.24020493538867654"/>
          <c:y val="0.92071571596536861"/>
          <c:w val="0.54815276574077532"/>
          <c:h val="7.9284409907861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104168442935"/>
          <c:y val="8.8353413654618504E-2"/>
          <c:w val="0.83615303102276461"/>
          <c:h val="0.72573428321459821"/>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AAB-49E7-9B24-B7E029E36C92}"/>
                </c:ext>
              </c:extLst>
            </c:dLbl>
            <c:dLbl>
              <c:idx val="2"/>
              <c:delete val="1"/>
              <c:extLst>
                <c:ext xmlns:c15="http://schemas.microsoft.com/office/drawing/2012/chart" uri="{CE6537A1-D6FC-4f65-9D91-7224C49458BB}"/>
                <c:ext xmlns:c16="http://schemas.microsoft.com/office/drawing/2014/chart" uri="{C3380CC4-5D6E-409C-BE32-E72D297353CC}">
                  <c16:uniqueId val="{00000001-BA67-481F-9325-193769A32B43}"/>
                </c:ext>
              </c:extLst>
            </c:dLbl>
            <c:dLbl>
              <c:idx val="3"/>
              <c:delete val="1"/>
              <c:extLst>
                <c:ext xmlns:c15="http://schemas.microsoft.com/office/drawing/2012/chart" uri="{CE6537A1-D6FC-4f65-9D91-7224C49458BB}"/>
                <c:ext xmlns:c16="http://schemas.microsoft.com/office/drawing/2014/chart" uri="{C3380CC4-5D6E-409C-BE32-E72D297353CC}">
                  <c16:uniqueId val="{00000003-8AAB-49E7-9B24-B7E029E36C92}"/>
                </c:ext>
              </c:extLst>
            </c:dLbl>
            <c:dLbl>
              <c:idx val="4"/>
              <c:delete val="1"/>
              <c:extLst>
                <c:ext xmlns:c15="http://schemas.microsoft.com/office/drawing/2012/chart" uri="{CE6537A1-D6FC-4f65-9D91-7224C49458BB}"/>
                <c:ext xmlns:c16="http://schemas.microsoft.com/office/drawing/2014/chart" uri="{C3380CC4-5D6E-409C-BE32-E72D297353CC}">
                  <c16:uniqueId val="{00000002-BA67-481F-9325-193769A32B43}"/>
                </c:ext>
              </c:extLst>
            </c:dLbl>
            <c:dLbl>
              <c:idx val="5"/>
              <c:delete val="1"/>
              <c:extLst>
                <c:ext xmlns:c15="http://schemas.microsoft.com/office/drawing/2012/chart" uri="{CE6537A1-D6FC-4f65-9D91-7224C49458BB}"/>
                <c:ext xmlns:c16="http://schemas.microsoft.com/office/drawing/2014/chart" uri="{C3380CC4-5D6E-409C-BE32-E72D297353CC}">
                  <c16:uniqueId val="{00000003-BA67-481F-9325-193769A32B43}"/>
                </c:ext>
              </c:extLst>
            </c:dLbl>
            <c:dLbl>
              <c:idx val="6"/>
              <c:delete val="1"/>
              <c:extLst>
                <c:ext xmlns:c15="http://schemas.microsoft.com/office/drawing/2012/chart" uri="{CE6537A1-D6FC-4f65-9D91-7224C49458BB}"/>
                <c:ext xmlns:c16="http://schemas.microsoft.com/office/drawing/2014/chart" uri="{C3380CC4-5D6E-409C-BE32-E72D297353CC}">
                  <c16:uniqueId val="{00000008-8AAB-49E7-9B24-B7E029E36C92}"/>
                </c:ext>
              </c:extLst>
            </c:dLbl>
            <c:dLbl>
              <c:idx val="7"/>
              <c:delete val="1"/>
              <c:extLst>
                <c:ext xmlns:c15="http://schemas.microsoft.com/office/drawing/2012/chart" uri="{CE6537A1-D6FC-4f65-9D91-7224C49458BB}"/>
                <c:ext xmlns:c16="http://schemas.microsoft.com/office/drawing/2014/chart" uri="{C3380CC4-5D6E-409C-BE32-E72D297353CC}">
                  <c16:uniqueId val="{00000004-BA67-481F-9325-193769A32B43}"/>
                </c:ext>
              </c:extLst>
            </c:dLbl>
            <c:dLbl>
              <c:idx val="8"/>
              <c:delete val="1"/>
              <c:extLst>
                <c:ext xmlns:c15="http://schemas.microsoft.com/office/drawing/2012/chart" uri="{CE6537A1-D6FC-4f65-9D91-7224C49458BB}"/>
                <c:ext xmlns:c16="http://schemas.microsoft.com/office/drawing/2014/chart" uri="{C3380CC4-5D6E-409C-BE32-E72D297353CC}">
                  <c16:uniqueId val="{0000000B-8AAB-49E7-9B24-B7E029E36C92}"/>
                </c:ext>
              </c:extLst>
            </c:dLbl>
            <c:dLbl>
              <c:idx val="10"/>
              <c:delete val="1"/>
              <c:extLst>
                <c:ext xmlns:c15="http://schemas.microsoft.com/office/drawing/2012/chart" uri="{CE6537A1-D6FC-4f65-9D91-7224C49458BB}"/>
                <c:ext xmlns:c16="http://schemas.microsoft.com/office/drawing/2014/chart" uri="{C3380CC4-5D6E-409C-BE32-E72D297353CC}">
                  <c16:uniqueId val="{0000000C-8AAB-49E7-9B24-B7E029E36C92}"/>
                </c:ext>
              </c:extLst>
            </c:dLbl>
            <c:dLbl>
              <c:idx val="11"/>
              <c:delete val="1"/>
              <c:extLst>
                <c:ext xmlns:c15="http://schemas.microsoft.com/office/drawing/2012/chart" uri="{CE6537A1-D6FC-4f65-9D91-7224C49458BB}"/>
                <c:ext xmlns:c16="http://schemas.microsoft.com/office/drawing/2014/chart" uri="{C3380CC4-5D6E-409C-BE32-E72D297353CC}">
                  <c16:uniqueId val="{0000000E-8AAB-49E7-9B24-B7E029E36C92}"/>
                </c:ext>
              </c:extLst>
            </c:dLbl>
            <c:dLbl>
              <c:idx val="12"/>
              <c:delete val="1"/>
              <c:extLst>
                <c:ext xmlns:c15="http://schemas.microsoft.com/office/drawing/2012/chart" uri="{CE6537A1-D6FC-4f65-9D91-7224C49458BB}"/>
                <c:ext xmlns:c16="http://schemas.microsoft.com/office/drawing/2014/chart" uri="{C3380CC4-5D6E-409C-BE32-E72D297353CC}">
                  <c16:uniqueId val="{00000005-BA67-481F-9325-193769A32B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12</c:v>
                </c:pt>
                <c:pt idx="1">
                  <c:v>16</c:v>
                </c:pt>
                <c:pt idx="2">
                  <c:v>4</c:v>
                </c:pt>
                <c:pt idx="3">
                  <c:v>8</c:v>
                </c:pt>
                <c:pt idx="4">
                  <c:v>3</c:v>
                </c:pt>
                <c:pt idx="5">
                  <c:v>4</c:v>
                </c:pt>
                <c:pt idx="6">
                  <c:v>9</c:v>
                </c:pt>
                <c:pt idx="7">
                  <c:v>5</c:v>
                </c:pt>
                <c:pt idx="8">
                  <c:v>6</c:v>
                </c:pt>
                <c:pt idx="9">
                  <c:v>14</c:v>
                </c:pt>
                <c:pt idx="10">
                  <c:v>7</c:v>
                </c:pt>
                <c:pt idx="11">
                  <c:v>13</c:v>
                </c:pt>
                <c:pt idx="12">
                  <c:v>3</c:v>
                </c:pt>
              </c:numCache>
            </c:numRef>
          </c:val>
          <c:extLst>
            <c:ext xmlns:c16="http://schemas.microsoft.com/office/drawing/2014/chart" uri="{C3380CC4-5D6E-409C-BE32-E72D297353CC}">
              <c16:uniqueId val="{00000000-62DD-4D04-BE4D-72183BBAED25}"/>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48</c:v>
                </c:pt>
                <c:pt idx="1">
                  <c:v>47</c:v>
                </c:pt>
                <c:pt idx="2">
                  <c:v>42</c:v>
                </c:pt>
                <c:pt idx="3">
                  <c:v>44</c:v>
                </c:pt>
                <c:pt idx="4">
                  <c:v>51</c:v>
                </c:pt>
                <c:pt idx="5">
                  <c:v>53</c:v>
                </c:pt>
                <c:pt idx="6">
                  <c:v>51</c:v>
                </c:pt>
                <c:pt idx="7">
                  <c:v>45</c:v>
                </c:pt>
                <c:pt idx="8">
                  <c:v>48</c:v>
                </c:pt>
                <c:pt idx="9">
                  <c:v>41</c:v>
                </c:pt>
                <c:pt idx="10">
                  <c:v>52</c:v>
                </c:pt>
                <c:pt idx="11">
                  <c:v>51</c:v>
                </c:pt>
                <c:pt idx="12">
                  <c:v>28</c:v>
                </c:pt>
              </c:numCache>
            </c:numRef>
          </c:val>
          <c:extLst>
            <c:ext xmlns:c16="http://schemas.microsoft.com/office/drawing/2014/chart" uri="{C3380CC4-5D6E-409C-BE32-E72D297353CC}">
              <c16:uniqueId val="{00000001-62DD-4D04-BE4D-72183BBAED25}"/>
            </c:ext>
          </c:extLst>
        </c:ser>
        <c:ser>
          <c:idx val="2"/>
          <c:order val="2"/>
          <c:tx>
            <c:strRef>
              <c:f>Sheet1!$A$4</c:f>
              <c:strCache>
                <c:ptCount val="1"/>
                <c:pt idx="0">
                  <c:v>High</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2"/>
              <c:tx>
                <c:rich>
                  <a:bodyPr/>
                  <a:lstStyle/>
                  <a:p>
                    <a:fld id="{1227603B-2C6C-459F-AE22-FC054A63F86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57-45CB-AE45-5CD3E64738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33</c:v>
                </c:pt>
                <c:pt idx="1">
                  <c:v>32</c:v>
                </c:pt>
                <c:pt idx="2">
                  <c:v>50</c:v>
                </c:pt>
                <c:pt idx="3">
                  <c:v>38</c:v>
                </c:pt>
                <c:pt idx="4">
                  <c:v>30</c:v>
                </c:pt>
                <c:pt idx="5">
                  <c:v>33</c:v>
                </c:pt>
                <c:pt idx="6">
                  <c:v>34</c:v>
                </c:pt>
                <c:pt idx="7">
                  <c:v>43</c:v>
                </c:pt>
                <c:pt idx="8">
                  <c:v>37</c:v>
                </c:pt>
                <c:pt idx="9">
                  <c:v>33</c:v>
                </c:pt>
                <c:pt idx="10">
                  <c:v>33</c:v>
                </c:pt>
                <c:pt idx="11">
                  <c:v>21</c:v>
                </c:pt>
                <c:pt idx="12">
                  <c:v>52</c:v>
                </c:pt>
              </c:numCache>
            </c:numRef>
          </c:val>
          <c:extLst>
            <c:ext xmlns:c16="http://schemas.microsoft.com/office/drawing/2014/chart" uri="{C3380CC4-5D6E-409C-BE32-E72D297353CC}">
              <c16:uniqueId val="{00000003-62DD-4D04-BE4D-72183BBAED25}"/>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AAB-49E7-9B24-B7E029E36C92}"/>
                </c:ext>
              </c:extLst>
            </c:dLbl>
            <c:dLbl>
              <c:idx val="1"/>
              <c:delete val="1"/>
              <c:extLst>
                <c:ext xmlns:c15="http://schemas.microsoft.com/office/drawing/2012/chart" uri="{CE6537A1-D6FC-4f65-9D91-7224C49458BB}"/>
                <c:ext xmlns:c16="http://schemas.microsoft.com/office/drawing/2014/chart" uri="{C3380CC4-5D6E-409C-BE32-E72D297353CC}">
                  <c16:uniqueId val="{00000001-8AAB-49E7-9B24-B7E029E36C92}"/>
                </c:ext>
              </c:extLst>
            </c:dLbl>
            <c:dLbl>
              <c:idx val="2"/>
              <c:delete val="1"/>
              <c:extLst>
                <c:ext xmlns:c15="http://schemas.microsoft.com/office/drawing/2012/chart" uri="{CE6537A1-D6FC-4f65-9D91-7224C49458BB}"/>
                <c:ext xmlns:c16="http://schemas.microsoft.com/office/drawing/2014/chart" uri="{C3380CC4-5D6E-409C-BE32-E72D297353CC}">
                  <c16:uniqueId val="{00000000-BA67-481F-9325-193769A32B43}"/>
                </c:ext>
              </c:extLst>
            </c:dLbl>
            <c:dLbl>
              <c:idx val="3"/>
              <c:delete val="1"/>
              <c:extLst>
                <c:ext xmlns:c15="http://schemas.microsoft.com/office/drawing/2012/chart" uri="{CE6537A1-D6FC-4f65-9D91-7224C49458BB}"/>
                <c:ext xmlns:c16="http://schemas.microsoft.com/office/drawing/2014/chart" uri="{C3380CC4-5D6E-409C-BE32-E72D297353CC}">
                  <c16:uniqueId val="{00000004-8AAB-49E7-9B24-B7E029E36C92}"/>
                </c:ext>
              </c:extLst>
            </c:dLbl>
            <c:dLbl>
              <c:idx val="4"/>
              <c:delete val="1"/>
              <c:extLst>
                <c:ext xmlns:c15="http://schemas.microsoft.com/office/drawing/2012/chart" uri="{CE6537A1-D6FC-4f65-9D91-7224C49458BB}"/>
                <c:ext xmlns:c16="http://schemas.microsoft.com/office/drawing/2014/chart" uri="{C3380CC4-5D6E-409C-BE32-E72D297353CC}">
                  <c16:uniqueId val="{00000005-8AAB-49E7-9B24-B7E029E36C92}"/>
                </c:ext>
              </c:extLst>
            </c:dLbl>
            <c:dLbl>
              <c:idx val="5"/>
              <c:delete val="1"/>
              <c:extLst>
                <c:ext xmlns:c15="http://schemas.microsoft.com/office/drawing/2012/chart" uri="{CE6537A1-D6FC-4f65-9D91-7224C49458BB}"/>
                <c:ext xmlns:c16="http://schemas.microsoft.com/office/drawing/2014/chart" uri="{C3380CC4-5D6E-409C-BE32-E72D297353CC}">
                  <c16:uniqueId val="{00000006-8AAB-49E7-9B24-B7E029E36C92}"/>
                </c:ext>
              </c:extLst>
            </c:dLbl>
            <c:dLbl>
              <c:idx val="6"/>
              <c:delete val="1"/>
              <c:extLst>
                <c:ext xmlns:c15="http://schemas.microsoft.com/office/drawing/2012/chart" uri="{CE6537A1-D6FC-4f65-9D91-7224C49458BB}"/>
                <c:ext xmlns:c16="http://schemas.microsoft.com/office/drawing/2014/chart" uri="{C3380CC4-5D6E-409C-BE32-E72D297353CC}">
                  <c16:uniqueId val="{00000007-8AAB-49E7-9B24-B7E029E36C92}"/>
                </c:ext>
              </c:extLst>
            </c:dLbl>
            <c:dLbl>
              <c:idx val="7"/>
              <c:delete val="1"/>
              <c:extLst>
                <c:ext xmlns:c15="http://schemas.microsoft.com/office/drawing/2012/chart" uri="{CE6537A1-D6FC-4f65-9D91-7224C49458BB}"/>
                <c:ext xmlns:c16="http://schemas.microsoft.com/office/drawing/2014/chart" uri="{C3380CC4-5D6E-409C-BE32-E72D297353CC}">
                  <c16:uniqueId val="{00000009-8AAB-49E7-9B24-B7E029E36C92}"/>
                </c:ext>
              </c:extLst>
            </c:dLbl>
            <c:dLbl>
              <c:idx val="8"/>
              <c:delete val="1"/>
              <c:extLst>
                <c:ext xmlns:c15="http://schemas.microsoft.com/office/drawing/2012/chart" uri="{CE6537A1-D6FC-4f65-9D91-7224C49458BB}"/>
                <c:ext xmlns:c16="http://schemas.microsoft.com/office/drawing/2014/chart" uri="{C3380CC4-5D6E-409C-BE32-E72D297353CC}">
                  <c16:uniqueId val="{0000000A-8AAB-49E7-9B24-B7E029E36C92}"/>
                </c:ext>
              </c:extLst>
            </c:dLbl>
            <c:dLbl>
              <c:idx val="10"/>
              <c:delete val="1"/>
              <c:extLst>
                <c:ext xmlns:c15="http://schemas.microsoft.com/office/drawing/2012/chart" uri="{CE6537A1-D6FC-4f65-9D91-7224C49458BB}"/>
                <c:ext xmlns:c16="http://schemas.microsoft.com/office/drawing/2014/chart" uri="{C3380CC4-5D6E-409C-BE32-E72D297353CC}">
                  <c16:uniqueId val="{0000000D-8AAB-49E7-9B24-B7E029E36C92}"/>
                </c:ext>
              </c:extLst>
            </c:dLbl>
            <c:dLbl>
              <c:idx val="12"/>
              <c:delete val="1"/>
              <c:extLst>
                <c:ext xmlns:c15="http://schemas.microsoft.com/office/drawing/2012/chart" uri="{CE6537A1-D6FC-4f65-9D91-7224C49458BB}"/>
                <c:ext xmlns:c16="http://schemas.microsoft.com/office/drawing/2014/chart" uri="{C3380CC4-5D6E-409C-BE32-E72D297353CC}">
                  <c16:uniqueId val="{0000000F-8AAB-49E7-9B24-B7E029E36C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8</c:v>
                </c:pt>
                <c:pt idx="1">
                  <c:v>0</c:v>
                </c:pt>
                <c:pt idx="2">
                  <c:v>4</c:v>
                </c:pt>
                <c:pt idx="3">
                  <c:v>10</c:v>
                </c:pt>
                <c:pt idx="4">
                  <c:v>16</c:v>
                </c:pt>
                <c:pt idx="5">
                  <c:v>10</c:v>
                </c:pt>
                <c:pt idx="6">
                  <c:v>7</c:v>
                </c:pt>
                <c:pt idx="7">
                  <c:v>7</c:v>
                </c:pt>
                <c:pt idx="8">
                  <c:v>9</c:v>
                </c:pt>
                <c:pt idx="9">
                  <c:v>12</c:v>
                </c:pt>
                <c:pt idx="10">
                  <c:v>7</c:v>
                </c:pt>
                <c:pt idx="11">
                  <c:v>15</c:v>
                </c:pt>
                <c:pt idx="12">
                  <c:v>17</c:v>
                </c:pt>
              </c:numCache>
            </c:numRef>
          </c:val>
          <c:extLst>
            <c:ext xmlns:c16="http://schemas.microsoft.com/office/drawing/2014/chart" uri="{C3380CC4-5D6E-409C-BE32-E72D297353CC}">
              <c16:uniqueId val="{00000004-62DD-4D04-BE4D-72183BBAED25}"/>
            </c:ext>
          </c:extLst>
        </c:ser>
        <c:dLbls>
          <c:showLegendKey val="0"/>
          <c:showVal val="1"/>
          <c:showCatName val="0"/>
          <c:showSerName val="0"/>
          <c:showPercent val="0"/>
          <c:showBubbleSize val="0"/>
        </c:dLbls>
        <c:gapWidth val="150"/>
        <c:overlap val="100"/>
        <c:axId val="275282560"/>
        <c:axId val="282534272"/>
      </c:barChart>
      <c:catAx>
        <c:axId val="27528256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534272"/>
        <c:crosses val="autoZero"/>
        <c:auto val="1"/>
        <c:lblAlgn val="ctr"/>
        <c:lblOffset val="100"/>
        <c:noMultiLvlLbl val="0"/>
      </c:catAx>
      <c:valAx>
        <c:axId val="282534272"/>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0.1278945380696191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5282560"/>
        <c:crosses val="autoZero"/>
        <c:crossBetween val="between"/>
      </c:valAx>
      <c:spPr>
        <a:noFill/>
        <a:ln>
          <a:noFill/>
        </a:ln>
        <a:effectLst/>
      </c:spPr>
    </c:plotArea>
    <c:legend>
      <c:legendPos val="b"/>
      <c:layout>
        <c:manualLayout>
          <c:xMode val="edge"/>
          <c:yMode val="edge"/>
          <c:x val="0.21088473005471584"/>
          <c:y val="0.93957956342413718"/>
          <c:w val="0.61457737014977498"/>
          <c:h val="5.87362633083327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6420929801374"/>
          <c:y val="8.8353413654618504E-2"/>
          <c:w val="0.82577140237634927"/>
          <c:h val="0.7046221232960572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2"/>
              <c:tx>
                <c:rich>
                  <a:bodyPr/>
                  <a:lstStyle/>
                  <a:p>
                    <a:fld id="{73A1B10D-33B4-414A-8D13-06759AB7030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46-47C2-B20C-E8107F4C8F6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63</c:v>
                </c:pt>
                <c:pt idx="1">
                  <c:v>67</c:v>
                </c:pt>
                <c:pt idx="2">
                  <c:v>43</c:v>
                </c:pt>
                <c:pt idx="3">
                  <c:v>47</c:v>
                </c:pt>
                <c:pt idx="4">
                  <c:v>28</c:v>
                </c:pt>
                <c:pt idx="5">
                  <c:v>54</c:v>
                </c:pt>
                <c:pt idx="6">
                  <c:v>67</c:v>
                </c:pt>
                <c:pt idx="7">
                  <c:v>55</c:v>
                </c:pt>
                <c:pt idx="8">
                  <c:v>52</c:v>
                </c:pt>
                <c:pt idx="9">
                  <c:v>60</c:v>
                </c:pt>
                <c:pt idx="10">
                  <c:v>64</c:v>
                </c:pt>
                <c:pt idx="11">
                  <c:v>68</c:v>
                </c:pt>
                <c:pt idx="12">
                  <c:v>46</c:v>
                </c:pt>
              </c:numCache>
            </c:numRef>
          </c:val>
          <c:extLst>
            <c:ext xmlns:c16="http://schemas.microsoft.com/office/drawing/2014/chart" uri="{C3380CC4-5D6E-409C-BE32-E72D297353CC}">
              <c16:uniqueId val="{00000001-FC8D-4C4F-BF2E-89D46C933FEA}"/>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32</c:v>
                </c:pt>
                <c:pt idx="1">
                  <c:v>21</c:v>
                </c:pt>
                <c:pt idx="2">
                  <c:v>30</c:v>
                </c:pt>
                <c:pt idx="3">
                  <c:v>33</c:v>
                </c:pt>
                <c:pt idx="4">
                  <c:v>49</c:v>
                </c:pt>
                <c:pt idx="5">
                  <c:v>38</c:v>
                </c:pt>
                <c:pt idx="6">
                  <c:v>32</c:v>
                </c:pt>
                <c:pt idx="7">
                  <c:v>34</c:v>
                </c:pt>
                <c:pt idx="8">
                  <c:v>40</c:v>
                </c:pt>
                <c:pt idx="9">
                  <c:v>23</c:v>
                </c:pt>
                <c:pt idx="10">
                  <c:v>31</c:v>
                </c:pt>
                <c:pt idx="11">
                  <c:v>22</c:v>
                </c:pt>
                <c:pt idx="12">
                  <c:v>32</c:v>
                </c:pt>
              </c:numCache>
            </c:numRef>
          </c:val>
          <c:extLst>
            <c:ext xmlns:c16="http://schemas.microsoft.com/office/drawing/2014/chart" uri="{C3380CC4-5D6E-409C-BE32-E72D297353CC}">
              <c16:uniqueId val="{00000003-FC8D-4C4F-BF2E-89D46C933FEA}"/>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90D-4063-91D2-4A3938EBB9F0}"/>
                </c:ext>
              </c:extLst>
            </c:dLbl>
            <c:dLbl>
              <c:idx val="1"/>
              <c:delete val="1"/>
              <c:extLst>
                <c:ext xmlns:c15="http://schemas.microsoft.com/office/drawing/2012/chart" uri="{CE6537A1-D6FC-4f65-9D91-7224C49458BB}"/>
                <c:ext xmlns:c16="http://schemas.microsoft.com/office/drawing/2014/chart" uri="{C3380CC4-5D6E-409C-BE32-E72D297353CC}">
                  <c16:uniqueId val="{00000000-8C14-472D-8375-2C0CDC7902E7}"/>
                </c:ext>
              </c:extLst>
            </c:dLbl>
            <c:dLbl>
              <c:idx val="5"/>
              <c:delete val="1"/>
              <c:extLst>
                <c:ext xmlns:c15="http://schemas.microsoft.com/office/drawing/2012/chart" uri="{CE6537A1-D6FC-4f65-9D91-7224C49458BB}"/>
                <c:ext xmlns:c16="http://schemas.microsoft.com/office/drawing/2014/chart" uri="{C3380CC4-5D6E-409C-BE32-E72D297353CC}">
                  <c16:uniqueId val="{00000001-8C14-472D-8375-2C0CDC7902E7}"/>
                </c:ext>
              </c:extLst>
            </c:dLbl>
            <c:dLbl>
              <c:idx val="6"/>
              <c:delete val="1"/>
              <c:extLst>
                <c:ext xmlns:c15="http://schemas.microsoft.com/office/drawing/2012/chart" uri="{CE6537A1-D6FC-4f65-9D91-7224C49458BB}"/>
                <c:ext xmlns:c16="http://schemas.microsoft.com/office/drawing/2014/chart" uri="{C3380CC4-5D6E-409C-BE32-E72D297353CC}">
                  <c16:uniqueId val="{00000001-390D-4063-91D2-4A3938EBB9F0}"/>
                </c:ext>
              </c:extLst>
            </c:dLbl>
            <c:dLbl>
              <c:idx val="8"/>
              <c:delete val="1"/>
              <c:extLst>
                <c:ext xmlns:c15="http://schemas.microsoft.com/office/drawing/2012/chart" uri="{CE6537A1-D6FC-4f65-9D91-7224C49458BB}"/>
                <c:ext xmlns:c16="http://schemas.microsoft.com/office/drawing/2014/chart" uri="{C3380CC4-5D6E-409C-BE32-E72D297353CC}">
                  <c16:uniqueId val="{00000002-8C14-472D-8375-2C0CDC7902E7}"/>
                </c:ext>
              </c:extLst>
            </c:dLbl>
            <c:dLbl>
              <c:idx val="10"/>
              <c:delete val="1"/>
              <c:extLst>
                <c:ext xmlns:c15="http://schemas.microsoft.com/office/drawing/2012/chart" uri="{CE6537A1-D6FC-4f65-9D91-7224C49458BB}"/>
                <c:ext xmlns:c16="http://schemas.microsoft.com/office/drawing/2014/chart" uri="{C3380CC4-5D6E-409C-BE32-E72D297353CC}">
                  <c16:uniqueId val="{00000002-390D-4063-91D2-4A3938EBB9F0}"/>
                </c:ext>
              </c:extLst>
            </c:dLbl>
            <c:dLbl>
              <c:idx val="11"/>
              <c:delete val="1"/>
              <c:extLst>
                <c:ext xmlns:c15="http://schemas.microsoft.com/office/drawing/2012/chart" uri="{CE6537A1-D6FC-4f65-9D91-7224C49458BB}"/>
                <c:ext xmlns:c16="http://schemas.microsoft.com/office/drawing/2014/chart" uri="{C3380CC4-5D6E-409C-BE32-E72D297353CC}">
                  <c16:uniqueId val="{00000003-8C14-472D-8375-2C0CDC7902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5</c:v>
                </c:pt>
                <c:pt idx="1">
                  <c:v>12</c:v>
                </c:pt>
                <c:pt idx="2">
                  <c:v>23</c:v>
                </c:pt>
                <c:pt idx="3">
                  <c:v>17</c:v>
                </c:pt>
                <c:pt idx="4">
                  <c:v>23</c:v>
                </c:pt>
                <c:pt idx="5">
                  <c:v>8</c:v>
                </c:pt>
                <c:pt idx="6">
                  <c:v>2</c:v>
                </c:pt>
                <c:pt idx="7">
                  <c:v>11</c:v>
                </c:pt>
                <c:pt idx="8">
                  <c:v>9</c:v>
                </c:pt>
                <c:pt idx="9">
                  <c:v>17</c:v>
                </c:pt>
                <c:pt idx="10">
                  <c:v>5</c:v>
                </c:pt>
                <c:pt idx="11">
                  <c:v>7</c:v>
                </c:pt>
                <c:pt idx="12">
                  <c:v>20</c:v>
                </c:pt>
              </c:numCache>
            </c:numRef>
          </c:val>
          <c:extLst>
            <c:ext xmlns:c16="http://schemas.microsoft.com/office/drawing/2014/chart" uri="{C3380CC4-5D6E-409C-BE32-E72D297353CC}">
              <c16:uniqueId val="{00000005-FC8D-4C4F-BF2E-89D46C933FEA}"/>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0</c:v>
                </c:pt>
                <c:pt idx="1">
                  <c:v>0</c:v>
                </c:pt>
                <c:pt idx="2">
                  <c:v>0</c:v>
                </c:pt>
                <c:pt idx="3">
                  <c:v>3</c:v>
                </c:pt>
                <c:pt idx="4">
                  <c:v>0</c:v>
                </c:pt>
                <c:pt idx="5">
                  <c:v>0</c:v>
                </c:pt>
                <c:pt idx="6">
                  <c:v>0</c:v>
                </c:pt>
                <c:pt idx="7">
                  <c:v>0</c:v>
                </c:pt>
                <c:pt idx="8">
                  <c:v>0</c:v>
                </c:pt>
                <c:pt idx="9">
                  <c:v>0</c:v>
                </c:pt>
                <c:pt idx="10">
                  <c:v>0</c:v>
                </c:pt>
                <c:pt idx="11">
                  <c:v>2</c:v>
                </c:pt>
                <c:pt idx="12">
                  <c:v>2</c:v>
                </c:pt>
              </c:numCache>
            </c:numRef>
          </c:val>
          <c:extLst>
            <c:ext xmlns:c16="http://schemas.microsoft.com/office/drawing/2014/chart" uri="{C3380CC4-5D6E-409C-BE32-E72D297353CC}">
              <c16:uniqueId val="{00000006-FC8D-4C4F-BF2E-89D46C933FEA}"/>
            </c:ext>
          </c:extLst>
        </c:ser>
        <c:dLbls>
          <c:showLegendKey val="0"/>
          <c:showVal val="1"/>
          <c:showCatName val="0"/>
          <c:showSerName val="0"/>
          <c:showPercent val="0"/>
          <c:showBubbleSize val="0"/>
        </c:dLbls>
        <c:gapWidth val="150"/>
        <c:overlap val="100"/>
        <c:axId val="282636672"/>
        <c:axId val="282638208"/>
      </c:barChart>
      <c:catAx>
        <c:axId val="28263667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8208"/>
        <c:crosses val="autoZero"/>
        <c:auto val="1"/>
        <c:lblAlgn val="ctr"/>
        <c:lblOffset val="100"/>
        <c:noMultiLvlLbl val="0"/>
      </c:catAx>
      <c:valAx>
        <c:axId val="282638208"/>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sz="1400" dirty="0"/>
                  <a:t>% of those who commented</a:t>
                </a:r>
              </a:p>
            </c:rich>
          </c:tx>
          <c:layout>
            <c:manualLayout>
              <c:xMode val="edge"/>
              <c:yMode val="edge"/>
              <c:x val="0"/>
              <c:y val="6.753582499020201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6672"/>
        <c:crosses val="autoZero"/>
        <c:crossBetween val="between"/>
      </c:valAx>
      <c:spPr>
        <a:noFill/>
        <a:ln>
          <a:noFill/>
        </a:ln>
        <a:effectLst/>
      </c:spPr>
    </c:plotArea>
    <c:legend>
      <c:legendPos val="b"/>
      <c:layout>
        <c:manualLayout>
          <c:xMode val="edge"/>
          <c:yMode val="edge"/>
          <c:x val="0.20495740201089105"/>
          <c:y val="0.92650825334941944"/>
          <c:w val="0.70011658820146172"/>
          <c:h val="5.8218002161494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2493079826155"/>
          <c:y val="8.8353413654618504E-2"/>
          <c:w val="0.81369855258787782"/>
          <c:h val="0.69755446632834284"/>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E66-411A-9426-D3BFA059CA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47</c:v>
                </c:pt>
                <c:pt idx="1">
                  <c:v>26</c:v>
                </c:pt>
                <c:pt idx="2">
                  <c:v>54</c:v>
                </c:pt>
                <c:pt idx="3">
                  <c:v>27</c:v>
                </c:pt>
                <c:pt idx="4">
                  <c:v>21</c:v>
                </c:pt>
                <c:pt idx="5">
                  <c:v>44</c:v>
                </c:pt>
                <c:pt idx="6">
                  <c:v>49</c:v>
                </c:pt>
                <c:pt idx="7">
                  <c:v>53</c:v>
                </c:pt>
                <c:pt idx="8">
                  <c:v>32</c:v>
                </c:pt>
                <c:pt idx="9">
                  <c:v>39</c:v>
                </c:pt>
                <c:pt idx="10">
                  <c:v>52</c:v>
                </c:pt>
                <c:pt idx="11">
                  <c:v>49</c:v>
                </c:pt>
                <c:pt idx="12">
                  <c:v>31</c:v>
                </c:pt>
              </c:numCache>
            </c:numRef>
          </c:val>
          <c:extLst>
            <c:ext xmlns:c16="http://schemas.microsoft.com/office/drawing/2014/chart" uri="{C3380CC4-5D6E-409C-BE32-E72D297353CC}">
              <c16:uniqueId val="{00000000-D358-499D-BE70-D60CCFC8C0E2}"/>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4E66-411A-9426-D3BFA059CA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38</c:v>
                </c:pt>
                <c:pt idx="1">
                  <c:v>32</c:v>
                </c:pt>
                <c:pt idx="2">
                  <c:v>17</c:v>
                </c:pt>
                <c:pt idx="3">
                  <c:v>38</c:v>
                </c:pt>
                <c:pt idx="4">
                  <c:v>42</c:v>
                </c:pt>
                <c:pt idx="5">
                  <c:v>42</c:v>
                </c:pt>
                <c:pt idx="6">
                  <c:v>31</c:v>
                </c:pt>
                <c:pt idx="7">
                  <c:v>36</c:v>
                </c:pt>
                <c:pt idx="8">
                  <c:v>41</c:v>
                </c:pt>
                <c:pt idx="9">
                  <c:v>41</c:v>
                </c:pt>
                <c:pt idx="10">
                  <c:v>31</c:v>
                </c:pt>
                <c:pt idx="11">
                  <c:v>33</c:v>
                </c:pt>
                <c:pt idx="12">
                  <c:v>52</c:v>
                </c:pt>
              </c:numCache>
            </c:numRef>
          </c:val>
          <c:extLst>
            <c:ext xmlns:c16="http://schemas.microsoft.com/office/drawing/2014/chart" uri="{C3380CC4-5D6E-409C-BE32-E72D297353CC}">
              <c16:uniqueId val="{00000002-D358-499D-BE70-D60CCFC8C0E2}"/>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E66-411A-9426-D3BFA059CAD4}"/>
                </c:ext>
              </c:extLst>
            </c:dLbl>
            <c:dLbl>
              <c:idx val="2"/>
              <c:delete val="1"/>
              <c:extLst>
                <c:ext xmlns:c15="http://schemas.microsoft.com/office/drawing/2012/chart" uri="{CE6537A1-D6FC-4f65-9D91-7224C49458BB}"/>
                <c:ext xmlns:c16="http://schemas.microsoft.com/office/drawing/2014/chart" uri="{C3380CC4-5D6E-409C-BE32-E72D297353CC}">
                  <c16:uniqueId val="{00000003-4E66-411A-9426-D3BFA059CAD4}"/>
                </c:ext>
              </c:extLst>
            </c:dLbl>
            <c:dLbl>
              <c:idx val="11"/>
              <c:delete val="1"/>
              <c:extLst>
                <c:ext xmlns:c15="http://schemas.microsoft.com/office/drawing/2012/chart" uri="{CE6537A1-D6FC-4f65-9D91-7224C49458BB}"/>
                <c:ext xmlns:c16="http://schemas.microsoft.com/office/drawing/2014/chart" uri="{C3380CC4-5D6E-409C-BE32-E72D297353CC}">
                  <c16:uniqueId val="{00000007-4E66-411A-9426-D3BFA059CAD4}"/>
                </c:ext>
              </c:extLst>
            </c:dLbl>
            <c:dLbl>
              <c:idx val="12"/>
              <c:delete val="1"/>
              <c:extLst>
                <c:ext xmlns:c15="http://schemas.microsoft.com/office/drawing/2012/chart" uri="{CE6537A1-D6FC-4f65-9D91-7224C49458BB}"/>
                <c:ext xmlns:c16="http://schemas.microsoft.com/office/drawing/2014/chart" uri="{C3380CC4-5D6E-409C-BE32-E72D297353CC}">
                  <c16:uniqueId val="{00000009-4E66-411A-9426-D3BFA059CA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13</c:v>
                </c:pt>
                <c:pt idx="1">
                  <c:v>26</c:v>
                </c:pt>
                <c:pt idx="2">
                  <c:v>21</c:v>
                </c:pt>
                <c:pt idx="3">
                  <c:v>33</c:v>
                </c:pt>
                <c:pt idx="4">
                  <c:v>29</c:v>
                </c:pt>
                <c:pt idx="5">
                  <c:v>14</c:v>
                </c:pt>
                <c:pt idx="6">
                  <c:v>15</c:v>
                </c:pt>
                <c:pt idx="7">
                  <c:v>11</c:v>
                </c:pt>
                <c:pt idx="8">
                  <c:v>22</c:v>
                </c:pt>
                <c:pt idx="9">
                  <c:v>18</c:v>
                </c:pt>
                <c:pt idx="10">
                  <c:v>17</c:v>
                </c:pt>
                <c:pt idx="11">
                  <c:v>10</c:v>
                </c:pt>
                <c:pt idx="12">
                  <c:v>10</c:v>
                </c:pt>
              </c:numCache>
            </c:numRef>
          </c:val>
          <c:extLst>
            <c:ext xmlns:c16="http://schemas.microsoft.com/office/drawing/2014/chart" uri="{C3380CC4-5D6E-409C-BE32-E72D297353CC}">
              <c16:uniqueId val="{00000003-D358-499D-BE70-D60CCFC8C0E2}"/>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2</c:v>
                </c:pt>
                <c:pt idx="1">
                  <c:v>11</c:v>
                </c:pt>
                <c:pt idx="2">
                  <c:v>8</c:v>
                </c:pt>
                <c:pt idx="3">
                  <c:v>2</c:v>
                </c:pt>
                <c:pt idx="4">
                  <c:v>8</c:v>
                </c:pt>
                <c:pt idx="5">
                  <c:v>0</c:v>
                </c:pt>
                <c:pt idx="6">
                  <c:v>5</c:v>
                </c:pt>
                <c:pt idx="7">
                  <c:v>0</c:v>
                </c:pt>
                <c:pt idx="8">
                  <c:v>6</c:v>
                </c:pt>
                <c:pt idx="9">
                  <c:v>2</c:v>
                </c:pt>
                <c:pt idx="10">
                  <c:v>0</c:v>
                </c:pt>
                <c:pt idx="11">
                  <c:v>8</c:v>
                </c:pt>
                <c:pt idx="12">
                  <c:v>7</c:v>
                </c:pt>
              </c:numCache>
            </c:numRef>
          </c:val>
          <c:extLst>
            <c:ext xmlns:c16="http://schemas.microsoft.com/office/drawing/2014/chart" uri="{C3380CC4-5D6E-409C-BE32-E72D297353CC}">
              <c16:uniqueId val="{00000007-D358-499D-BE70-D60CCFC8C0E2}"/>
            </c:ext>
          </c:extLst>
        </c:ser>
        <c:dLbls>
          <c:showLegendKey val="0"/>
          <c:showVal val="1"/>
          <c:showCatName val="0"/>
          <c:showSerName val="0"/>
          <c:showPercent val="0"/>
          <c:showBubbleSize val="0"/>
        </c:dLbls>
        <c:gapWidth val="150"/>
        <c:overlap val="100"/>
        <c:axId val="282822528"/>
        <c:axId val="282824064"/>
      </c:barChart>
      <c:catAx>
        <c:axId val="2828225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4064"/>
        <c:crosses val="autoZero"/>
        <c:auto val="1"/>
        <c:lblAlgn val="ctr"/>
        <c:lblOffset val="100"/>
        <c:noMultiLvlLbl val="0"/>
      </c:catAx>
      <c:valAx>
        <c:axId val="282824064"/>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sz="1400" dirty="0"/>
                  <a:t>% of those who commented</a:t>
                </a:r>
              </a:p>
            </c:rich>
          </c:tx>
          <c:layout>
            <c:manualLayout>
              <c:xMode val="edge"/>
              <c:yMode val="edge"/>
              <c:x val="0"/>
              <c:y val="7.840723981900452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2528"/>
        <c:crosses val="autoZero"/>
        <c:crossBetween val="between"/>
      </c:valAx>
      <c:spPr>
        <a:noFill/>
        <a:ln>
          <a:noFill/>
        </a:ln>
        <a:effectLst/>
      </c:spPr>
    </c:plotArea>
    <c:legend>
      <c:legendPos val="b"/>
      <c:layout>
        <c:manualLayout>
          <c:xMode val="edge"/>
          <c:yMode val="edge"/>
          <c:x val="0.17696323634381589"/>
          <c:y val="0.92666948221048617"/>
          <c:w val="0.72628865172623069"/>
          <c:h val="5.23652688210353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4.0823977647955298E-2"/>
          <c:w val="0.8394401241640459"/>
          <c:h val="0.67346168825670982"/>
        </c:manualLayout>
      </c:layout>
      <c:barChart>
        <c:barDir val="col"/>
        <c:grouping val="clustered"/>
        <c:varyColors val="0"/>
        <c:ser>
          <c:idx val="1"/>
          <c:order val="1"/>
          <c:tx>
            <c:strRef>
              <c:f>Sheet1!$A$2</c:f>
              <c:strCache>
                <c:ptCount val="1"/>
                <c:pt idx="0">
                  <c:v>% Used Ketamine</c:v>
                </c:pt>
              </c:strCache>
            </c:strRef>
          </c:tx>
          <c:spPr>
            <a:solidFill>
              <a:schemeClr val="accent2"/>
            </a:solidFill>
            <a:ln w="25400">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51-4FE0-B690-A47769AC244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51-4FE0-B690-A47769AC244C}"/>
                </c:ext>
              </c:extLst>
            </c:dLbl>
            <c:dLbl>
              <c:idx val="15"/>
              <c:tx>
                <c:rich>
                  <a:bodyPr/>
                  <a:lstStyle/>
                  <a:p>
                    <a:fld id="{D7B835C5-4AAF-4AC0-AB15-82A31552EB5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51-4FE0-B690-A47769AC244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36</c:v>
                </c:pt>
                <c:pt idx="1">
                  <c:v>39</c:v>
                </c:pt>
                <c:pt idx="2">
                  <c:v>24</c:v>
                </c:pt>
                <c:pt idx="3">
                  <c:v>11</c:v>
                </c:pt>
                <c:pt idx="4">
                  <c:v>26</c:v>
                </c:pt>
                <c:pt idx="5">
                  <c:v>20</c:v>
                </c:pt>
                <c:pt idx="6">
                  <c:v>19</c:v>
                </c:pt>
                <c:pt idx="7">
                  <c:v>13</c:v>
                </c:pt>
                <c:pt idx="8">
                  <c:v>8</c:v>
                </c:pt>
                <c:pt idx="9">
                  <c:v>10</c:v>
                </c:pt>
                <c:pt idx="10">
                  <c:v>6</c:v>
                </c:pt>
                <c:pt idx="11">
                  <c:v>4</c:v>
                </c:pt>
                <c:pt idx="12">
                  <c:v>4</c:v>
                </c:pt>
                <c:pt idx="13">
                  <c:v>15</c:v>
                </c:pt>
                <c:pt idx="14">
                  <c:v>48</c:v>
                </c:pt>
                <c:pt idx="15">
                  <c:v>24</c:v>
                </c:pt>
              </c:numCache>
            </c:numRef>
          </c:val>
          <c:extLst>
            <c:ext xmlns:c16="http://schemas.microsoft.com/office/drawing/2014/chart" uri="{C3380CC4-5D6E-409C-BE32-E72D297353CC}">
              <c16:uniqueId val="{00000000-30DF-4380-8678-7E5F87F67EED}"/>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ketamine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5521435139532625E-2"/>
                  <c:y val="-5.0123476280150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5F-4F02-8212-8C8C7AE43AFF}"/>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5F-4F02-8212-8C8C7AE43AF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5F-4F02-8212-8C8C7AE43AF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3</c:v>
                </c:pt>
                <c:pt idx="1">
                  <c:v>3</c:v>
                </c:pt>
                <c:pt idx="2">
                  <c:v>2</c:v>
                </c:pt>
                <c:pt idx="3">
                  <c:v>2</c:v>
                </c:pt>
                <c:pt idx="4">
                  <c:v>3</c:v>
                </c:pt>
                <c:pt idx="5">
                  <c:v>3</c:v>
                </c:pt>
                <c:pt idx="6">
                  <c:v>2</c:v>
                </c:pt>
                <c:pt idx="7">
                  <c:v>3</c:v>
                </c:pt>
                <c:pt idx="8">
                  <c:v>2</c:v>
                </c:pt>
                <c:pt idx="9">
                  <c:v>2</c:v>
                </c:pt>
                <c:pt idx="10">
                  <c:v>1</c:v>
                </c:pt>
                <c:pt idx="11">
                  <c:v>1</c:v>
                </c:pt>
                <c:pt idx="12">
                  <c:v>1</c:v>
                </c:pt>
                <c:pt idx="13">
                  <c:v>1</c:v>
                </c:pt>
                <c:pt idx="14">
                  <c:v>2</c:v>
                </c:pt>
                <c:pt idx="15">
                  <c:v>2</c:v>
                </c:pt>
              </c:numCache>
            </c:numRef>
          </c:val>
          <c:smooth val="0"/>
          <c:extLst>
            <c:ext xmlns:c16="http://schemas.microsoft.com/office/drawing/2014/chart" uri="{C3380CC4-5D6E-409C-BE32-E72D297353CC}">
              <c16:uniqueId val="{00000001-30DF-4380-8678-7E5F87F67EED}"/>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SA EDRS participants</a:t>
                </a:r>
              </a:p>
            </c:rich>
          </c:tx>
          <c:layout>
            <c:manualLayout>
              <c:xMode val="edge"/>
              <c:yMode val="edge"/>
              <c:x val="0"/>
              <c:y val="8.8340230714583717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5"/>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444932984723087"/>
              <c:y val="0.2351797453795062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9110556881747246"/>
          <c:w val="0.56103719233238258"/>
          <c:h val="8.8944362377510397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9.2436974789915902E-2"/>
          <c:w val="0.8394401241640459"/>
          <c:h val="0.62184873949584396"/>
        </c:manualLayout>
      </c:layout>
      <c:barChart>
        <c:barDir val="col"/>
        <c:grouping val="clustered"/>
        <c:varyColors val="0"/>
        <c:ser>
          <c:idx val="1"/>
          <c:order val="1"/>
          <c:tx>
            <c:strRef>
              <c:f>Sheet1!$A$2</c:f>
              <c:strCache>
                <c:ptCount val="1"/>
                <c:pt idx="0">
                  <c:v>% Used LSD</c:v>
                </c:pt>
              </c:strCache>
            </c:strRef>
          </c:tx>
          <c:spPr>
            <a:solidFill>
              <a:schemeClr val="accent2"/>
            </a:solidFill>
            <a:ln w="25400">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8-4553-AF3D-75C027D8EFAD}"/>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88-4553-AF3D-75C027D8EFA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88-4553-AF3D-75C027D8EFA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30</c:v>
                </c:pt>
                <c:pt idx="1">
                  <c:v>36</c:v>
                </c:pt>
                <c:pt idx="2">
                  <c:v>48</c:v>
                </c:pt>
                <c:pt idx="3">
                  <c:v>34</c:v>
                </c:pt>
                <c:pt idx="4">
                  <c:v>33</c:v>
                </c:pt>
                <c:pt idx="5">
                  <c:v>35</c:v>
                </c:pt>
                <c:pt idx="6">
                  <c:v>37</c:v>
                </c:pt>
                <c:pt idx="7">
                  <c:v>35</c:v>
                </c:pt>
                <c:pt idx="8">
                  <c:v>30</c:v>
                </c:pt>
                <c:pt idx="9">
                  <c:v>19</c:v>
                </c:pt>
                <c:pt idx="10">
                  <c:v>25</c:v>
                </c:pt>
                <c:pt idx="11">
                  <c:v>35</c:v>
                </c:pt>
                <c:pt idx="12">
                  <c:v>37</c:v>
                </c:pt>
                <c:pt idx="13">
                  <c:v>30</c:v>
                </c:pt>
                <c:pt idx="14">
                  <c:v>36</c:v>
                </c:pt>
                <c:pt idx="15">
                  <c:v>36</c:v>
                </c:pt>
              </c:numCache>
            </c:numRef>
          </c:val>
          <c:extLst>
            <c:ext xmlns:c16="http://schemas.microsoft.com/office/drawing/2014/chart" uri="{C3380CC4-5D6E-409C-BE32-E72D297353CC}">
              <c16:uniqueId val="{00000000-E62F-4385-89C8-622C2119E15C}"/>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LSD</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1-40C5-B7FC-DD48BABB7EC1}"/>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91-40C5-B7FC-DD48BABB7EC1}"/>
                </c:ext>
              </c:extLst>
            </c:dLbl>
            <c:dLbl>
              <c:idx val="15"/>
              <c:layout>
                <c:manualLayout>
                  <c:x val="-1.3277006638503319E-2"/>
                  <c:y val="-4.5920476994435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91-40C5-B7FC-DD48BABB7E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3</c:v>
                </c:pt>
                <c:pt idx="1">
                  <c:v>2</c:v>
                </c:pt>
                <c:pt idx="2">
                  <c:v>3</c:v>
                </c:pt>
                <c:pt idx="3">
                  <c:v>3</c:v>
                </c:pt>
                <c:pt idx="4">
                  <c:v>3</c:v>
                </c:pt>
                <c:pt idx="5">
                  <c:v>3</c:v>
                </c:pt>
                <c:pt idx="6">
                  <c:v>3</c:v>
                </c:pt>
                <c:pt idx="7">
                  <c:v>4</c:v>
                </c:pt>
                <c:pt idx="8">
                  <c:v>2</c:v>
                </c:pt>
                <c:pt idx="9">
                  <c:v>2</c:v>
                </c:pt>
                <c:pt idx="10">
                  <c:v>2</c:v>
                </c:pt>
                <c:pt idx="11">
                  <c:v>2</c:v>
                </c:pt>
                <c:pt idx="12">
                  <c:v>3</c:v>
                </c:pt>
                <c:pt idx="13">
                  <c:v>3</c:v>
                </c:pt>
                <c:pt idx="14">
                  <c:v>3</c:v>
                </c:pt>
                <c:pt idx="15">
                  <c:v>5</c:v>
                </c:pt>
              </c:numCache>
            </c:numRef>
          </c:val>
          <c:smooth val="0"/>
          <c:extLst>
            <c:ext xmlns:c16="http://schemas.microsoft.com/office/drawing/2014/chart" uri="{C3380CC4-5D6E-409C-BE32-E72D297353CC}">
              <c16:uniqueId val="{00000001-E62F-4385-89C8-622C2119E15C}"/>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SA EDRS participants</a:t>
                </a:r>
              </a:p>
            </c:rich>
          </c:tx>
          <c:layout>
            <c:manualLayout>
              <c:xMode val="edge"/>
              <c:yMode val="edge"/>
              <c:x val="5.1805036138738549E-3"/>
              <c:y val="0.10582732919222575"/>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6"/>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398923203398613"/>
              <c:y val="0.2451218532657387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8277976778326438"/>
          <c:w val="0.56103719233238258"/>
          <c:h val="0.16863703901419105"/>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Tab</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10</c:v>
                </c:pt>
                <c:pt idx="1">
                  <c:v>10</c:v>
                </c:pt>
                <c:pt idx="2">
                  <c:v>10</c:v>
                </c:pt>
                <c:pt idx="3">
                  <c:v>10</c:v>
                </c:pt>
                <c:pt idx="4">
                  <c:v>10</c:v>
                </c:pt>
                <c:pt idx="5">
                  <c:v>11</c:v>
                </c:pt>
                <c:pt idx="6">
                  <c:v>15</c:v>
                </c:pt>
                <c:pt idx="7">
                  <c:v>10</c:v>
                </c:pt>
                <c:pt idx="8">
                  <c:v>15</c:v>
                </c:pt>
                <c:pt idx="9">
                  <c:v>15</c:v>
                </c:pt>
                <c:pt idx="10">
                  <c:v>15</c:v>
                </c:pt>
                <c:pt idx="11">
                  <c:v>15</c:v>
                </c:pt>
                <c:pt idx="12">
                  <c:v>20</c:v>
                </c:pt>
                <c:pt idx="13">
                  <c:v>17.5</c:v>
                </c:pt>
                <c:pt idx="14">
                  <c:v>20</c:v>
                </c:pt>
                <c:pt idx="15">
                  <c:v>20</c:v>
                </c:pt>
              </c:numCache>
            </c:numRef>
          </c:val>
          <c:extLst>
            <c:ext xmlns:c16="http://schemas.microsoft.com/office/drawing/2014/chart" uri="{C3380CC4-5D6E-409C-BE32-E72D297353CC}">
              <c16:uniqueId val="{00000000-11ED-40F9-8E70-CFD79E4319AB}"/>
            </c:ext>
          </c:extLst>
        </c:ser>
        <c:dLbls>
          <c:showLegendKey val="0"/>
          <c:showVal val="0"/>
          <c:showCatName val="0"/>
          <c:showSerName val="0"/>
          <c:showPercent val="0"/>
          <c:showBubbleSize val="0"/>
        </c:dLbls>
        <c:gapWidth val="150"/>
        <c:axId val="214241280"/>
        <c:axId val="214242816"/>
      </c:barChart>
      <c:catAx>
        <c:axId val="21424128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2816"/>
        <c:crosses val="autoZero"/>
        <c:auto val="1"/>
        <c:lblAlgn val="ctr"/>
        <c:lblOffset val="100"/>
        <c:noMultiLvlLbl val="0"/>
      </c:catAx>
      <c:valAx>
        <c:axId val="21424281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6.038647342995169E-3"/>
              <c:y val="0.225695878269545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1280"/>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19895357163141E-2"/>
          <c:y val="5.3300533005330102E-2"/>
          <c:w val="0.89996334795727839"/>
          <c:h val="0.65979140061857511"/>
        </c:manualLayout>
      </c:layout>
      <c:lineChart>
        <c:grouping val="standard"/>
        <c:varyColors val="0"/>
        <c:ser>
          <c:idx val="0"/>
          <c:order val="0"/>
          <c:tx>
            <c:strRef>
              <c:f>Sheet1!$A$2</c:f>
              <c:strCache>
                <c:ptCount val="1"/>
                <c:pt idx="0">
                  <c:v>Ecstasy (weekly or more)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6527347694402485E-2"/>
                  <c:y val="-3.3675854783350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6F-4642-BB14-E79419B2BB34}"/>
                </c:ext>
              </c:extLst>
            </c:dLbl>
            <c:dLbl>
              <c:idx val="1"/>
              <c:delete val="1"/>
              <c:extLst>
                <c:ext xmlns:c15="http://schemas.microsoft.com/office/drawing/2012/chart" uri="{CE6537A1-D6FC-4f65-9D91-7224C49458BB}"/>
                <c:ext xmlns:c16="http://schemas.microsoft.com/office/drawing/2014/chart" uri="{C3380CC4-5D6E-409C-BE32-E72D297353CC}">
                  <c16:uniqueId val="{00000014-BB29-476A-ACD0-9C2EAA444B25}"/>
                </c:ext>
              </c:extLst>
            </c:dLbl>
            <c:dLbl>
              <c:idx val="2"/>
              <c:delete val="1"/>
              <c:extLst>
                <c:ext xmlns:c15="http://schemas.microsoft.com/office/drawing/2012/chart" uri="{CE6537A1-D6FC-4f65-9D91-7224C49458BB}"/>
                <c:ext xmlns:c16="http://schemas.microsoft.com/office/drawing/2014/chart" uri="{C3380CC4-5D6E-409C-BE32-E72D297353CC}">
                  <c16:uniqueId val="{00000013-BB29-476A-ACD0-9C2EAA444B25}"/>
                </c:ext>
              </c:extLst>
            </c:dLbl>
            <c:dLbl>
              <c:idx val="3"/>
              <c:delete val="1"/>
              <c:extLst>
                <c:ext xmlns:c15="http://schemas.microsoft.com/office/drawing/2012/chart" uri="{CE6537A1-D6FC-4f65-9D91-7224C49458BB}"/>
                <c:ext xmlns:c16="http://schemas.microsoft.com/office/drawing/2014/chart" uri="{C3380CC4-5D6E-409C-BE32-E72D297353CC}">
                  <c16:uniqueId val="{00000018-BB29-476A-ACD0-9C2EAA444B25}"/>
                </c:ext>
              </c:extLst>
            </c:dLbl>
            <c:dLbl>
              <c:idx val="4"/>
              <c:delete val="1"/>
              <c:extLst>
                <c:ext xmlns:c15="http://schemas.microsoft.com/office/drawing/2012/chart" uri="{CE6537A1-D6FC-4f65-9D91-7224C49458BB}"/>
                <c:ext xmlns:c16="http://schemas.microsoft.com/office/drawing/2014/chart" uri="{C3380CC4-5D6E-409C-BE32-E72D297353CC}">
                  <c16:uniqueId val="{00000019-BB29-476A-ACD0-9C2EAA444B25}"/>
                </c:ext>
              </c:extLst>
            </c:dLbl>
            <c:dLbl>
              <c:idx val="5"/>
              <c:delete val="1"/>
              <c:extLst>
                <c:ext xmlns:c15="http://schemas.microsoft.com/office/drawing/2012/chart" uri="{CE6537A1-D6FC-4f65-9D91-7224C49458BB}"/>
                <c:ext xmlns:c16="http://schemas.microsoft.com/office/drawing/2014/chart" uri="{C3380CC4-5D6E-409C-BE32-E72D297353CC}">
                  <c16:uniqueId val="{0000000A-BB29-476A-ACD0-9C2EAA444B25}"/>
                </c:ext>
              </c:extLst>
            </c:dLbl>
            <c:dLbl>
              <c:idx val="6"/>
              <c:delete val="1"/>
              <c:extLst>
                <c:ext xmlns:c15="http://schemas.microsoft.com/office/drawing/2012/chart" uri="{CE6537A1-D6FC-4f65-9D91-7224C49458BB}"/>
                <c:ext xmlns:c16="http://schemas.microsoft.com/office/drawing/2014/chart" uri="{C3380CC4-5D6E-409C-BE32-E72D297353CC}">
                  <c16:uniqueId val="{00000009-BB29-476A-ACD0-9C2EAA444B25}"/>
                </c:ext>
              </c:extLst>
            </c:dLbl>
            <c:dLbl>
              <c:idx val="7"/>
              <c:delete val="1"/>
              <c:extLst>
                <c:ext xmlns:c15="http://schemas.microsoft.com/office/drawing/2012/chart" uri="{CE6537A1-D6FC-4f65-9D91-7224C49458BB}"/>
                <c:ext xmlns:c16="http://schemas.microsoft.com/office/drawing/2014/chart" uri="{C3380CC4-5D6E-409C-BE32-E72D297353CC}">
                  <c16:uniqueId val="{00000008-BB29-476A-ACD0-9C2EAA444B25}"/>
                </c:ext>
              </c:extLst>
            </c:dLbl>
            <c:dLbl>
              <c:idx val="8"/>
              <c:delete val="1"/>
              <c:extLst>
                <c:ext xmlns:c15="http://schemas.microsoft.com/office/drawing/2012/chart" uri="{CE6537A1-D6FC-4f65-9D91-7224C49458BB}"/>
                <c:ext xmlns:c16="http://schemas.microsoft.com/office/drawing/2014/chart" uri="{C3380CC4-5D6E-409C-BE32-E72D297353CC}">
                  <c16:uniqueId val="{00000007-BB29-476A-ACD0-9C2EAA444B25}"/>
                </c:ext>
              </c:extLst>
            </c:dLbl>
            <c:dLbl>
              <c:idx val="9"/>
              <c:delete val="1"/>
              <c:extLst>
                <c:ext xmlns:c15="http://schemas.microsoft.com/office/drawing/2012/chart" uri="{CE6537A1-D6FC-4f65-9D91-7224C49458BB}"/>
                <c:ext xmlns:c16="http://schemas.microsoft.com/office/drawing/2014/chart" uri="{C3380CC4-5D6E-409C-BE32-E72D297353CC}">
                  <c16:uniqueId val="{00000005-BB29-476A-ACD0-9C2EAA444B25}"/>
                </c:ext>
              </c:extLst>
            </c:dLbl>
            <c:dLbl>
              <c:idx val="10"/>
              <c:delete val="1"/>
              <c:extLst>
                <c:ext xmlns:c15="http://schemas.microsoft.com/office/drawing/2012/chart" uri="{CE6537A1-D6FC-4f65-9D91-7224C49458BB}"/>
                <c:ext xmlns:c16="http://schemas.microsoft.com/office/drawing/2014/chart" uri="{C3380CC4-5D6E-409C-BE32-E72D297353CC}">
                  <c16:uniqueId val="{00000004-BB29-476A-ACD0-9C2EAA444B25}"/>
                </c:ext>
              </c:extLst>
            </c:dLbl>
            <c:dLbl>
              <c:idx val="11"/>
              <c:delete val="1"/>
              <c:extLst>
                <c:ext xmlns:c15="http://schemas.microsoft.com/office/drawing/2012/chart" uri="{CE6537A1-D6FC-4f65-9D91-7224C49458BB}"/>
                <c:ext xmlns:c16="http://schemas.microsoft.com/office/drawing/2014/chart" uri="{C3380CC4-5D6E-409C-BE32-E72D297353CC}">
                  <c16:uniqueId val="{00000003-BB29-476A-ACD0-9C2EAA444B25}"/>
                </c:ext>
              </c:extLst>
            </c:dLbl>
            <c:dLbl>
              <c:idx val="12"/>
              <c:delete val="1"/>
              <c:extLst>
                <c:ext xmlns:c15="http://schemas.microsoft.com/office/drawing/2012/chart" uri="{CE6537A1-D6FC-4f65-9D91-7224C49458BB}"/>
                <c:ext xmlns:c16="http://schemas.microsoft.com/office/drawing/2014/chart" uri="{C3380CC4-5D6E-409C-BE32-E72D297353CC}">
                  <c16:uniqueId val="{00000002-BB29-476A-ACD0-9C2EAA444B25}"/>
                </c:ext>
              </c:extLst>
            </c:dLbl>
            <c:dLbl>
              <c:idx val="13"/>
              <c:delete val="1"/>
              <c:extLst>
                <c:ext xmlns:c15="http://schemas.microsoft.com/office/drawing/2012/chart" uri="{CE6537A1-D6FC-4f65-9D91-7224C49458BB}"/>
                <c:ext xmlns:c16="http://schemas.microsoft.com/office/drawing/2014/chart" uri="{C3380CC4-5D6E-409C-BE32-E72D297353CC}">
                  <c16:uniqueId val="{00000001-BB29-476A-ACD0-9C2EAA444B25}"/>
                </c:ext>
              </c:extLst>
            </c:dLbl>
            <c:dLbl>
              <c:idx val="14"/>
              <c:layout>
                <c:manualLayout>
                  <c:x val="-5.9026241765723084E-3"/>
                  <c:y val="-1.0102756435005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6F-4642-BB14-E79419B2BB34}"/>
                </c:ext>
              </c:extLst>
            </c:dLbl>
            <c:dLbl>
              <c:idx val="15"/>
              <c:layout>
                <c:manualLayout>
                  <c:x val="-9.4441986825158659E-3"/>
                  <c:y val="-3.7043440261685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6F-4642-BB14-E79419B2BB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29</c:v>
                </c:pt>
                <c:pt idx="1">
                  <c:v>36</c:v>
                </c:pt>
                <c:pt idx="2">
                  <c:v>38</c:v>
                </c:pt>
                <c:pt idx="3">
                  <c:v>26</c:v>
                </c:pt>
                <c:pt idx="4">
                  <c:v>27</c:v>
                </c:pt>
                <c:pt idx="5">
                  <c:v>35</c:v>
                </c:pt>
                <c:pt idx="6">
                  <c:v>43</c:v>
                </c:pt>
                <c:pt idx="7">
                  <c:v>30</c:v>
                </c:pt>
                <c:pt idx="8">
                  <c:v>22</c:v>
                </c:pt>
                <c:pt idx="9">
                  <c:v>32</c:v>
                </c:pt>
                <c:pt idx="10">
                  <c:v>25</c:v>
                </c:pt>
                <c:pt idx="11">
                  <c:v>27</c:v>
                </c:pt>
                <c:pt idx="12">
                  <c:v>30</c:v>
                </c:pt>
                <c:pt idx="13">
                  <c:v>40</c:v>
                </c:pt>
                <c:pt idx="14">
                  <c:v>40</c:v>
                </c:pt>
                <c:pt idx="15">
                  <c:v>32</c:v>
                </c:pt>
              </c:numCache>
            </c:numRef>
          </c:val>
          <c:smooth val="0"/>
          <c:extLst>
            <c:ext xmlns:c16="http://schemas.microsoft.com/office/drawing/2014/chart" uri="{C3380CC4-5D6E-409C-BE32-E72D297353CC}">
              <c16:uniqueId val="{00000003-BA6F-4642-BB14-E79419B2BB34}"/>
            </c:ext>
          </c:extLst>
        </c:ser>
        <c:ser>
          <c:idx val="1"/>
          <c:order val="1"/>
          <c:tx>
            <c:strRef>
              <c:f>Sheet1!$A$3</c:f>
              <c:strCache>
                <c:ptCount val="1"/>
                <c:pt idx="0">
                  <c:v>Cannabis (daily)</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2.0068922200345847E-2"/>
                  <c:y val="3.030826930501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6F-4642-BB14-E79419B2BB34}"/>
                </c:ext>
              </c:extLst>
            </c:dLbl>
            <c:dLbl>
              <c:idx val="1"/>
              <c:delete val="1"/>
              <c:extLst>
                <c:ext xmlns:c15="http://schemas.microsoft.com/office/drawing/2012/chart" uri="{CE6537A1-D6FC-4f65-9D91-7224C49458BB}"/>
                <c:ext xmlns:c16="http://schemas.microsoft.com/office/drawing/2014/chart" uri="{C3380CC4-5D6E-409C-BE32-E72D297353CC}">
                  <c16:uniqueId val="{00000015-BB29-476A-ACD0-9C2EAA444B25}"/>
                </c:ext>
              </c:extLst>
            </c:dLbl>
            <c:dLbl>
              <c:idx val="2"/>
              <c:delete val="1"/>
              <c:extLst>
                <c:ext xmlns:c15="http://schemas.microsoft.com/office/drawing/2012/chart" uri="{CE6537A1-D6FC-4f65-9D91-7224C49458BB}"/>
                <c:ext xmlns:c16="http://schemas.microsoft.com/office/drawing/2014/chart" uri="{C3380CC4-5D6E-409C-BE32-E72D297353CC}">
                  <c16:uniqueId val="{00000016-BB29-476A-ACD0-9C2EAA444B25}"/>
                </c:ext>
              </c:extLst>
            </c:dLbl>
            <c:dLbl>
              <c:idx val="3"/>
              <c:delete val="1"/>
              <c:extLst>
                <c:ext xmlns:c15="http://schemas.microsoft.com/office/drawing/2012/chart" uri="{CE6537A1-D6FC-4f65-9D91-7224C49458BB}"/>
                <c:ext xmlns:c16="http://schemas.microsoft.com/office/drawing/2014/chart" uri="{C3380CC4-5D6E-409C-BE32-E72D297353CC}">
                  <c16:uniqueId val="{00000017-BB29-476A-ACD0-9C2EAA444B25}"/>
                </c:ext>
              </c:extLst>
            </c:dLbl>
            <c:dLbl>
              <c:idx val="4"/>
              <c:delete val="1"/>
              <c:extLst>
                <c:ext xmlns:c15="http://schemas.microsoft.com/office/drawing/2012/chart" uri="{CE6537A1-D6FC-4f65-9D91-7224C49458BB}"/>
                <c:ext xmlns:c16="http://schemas.microsoft.com/office/drawing/2014/chart" uri="{C3380CC4-5D6E-409C-BE32-E72D297353CC}">
                  <c16:uniqueId val="{0000001A-BB29-476A-ACD0-9C2EAA444B25}"/>
                </c:ext>
              </c:extLst>
            </c:dLbl>
            <c:dLbl>
              <c:idx val="5"/>
              <c:delete val="1"/>
              <c:extLst>
                <c:ext xmlns:c15="http://schemas.microsoft.com/office/drawing/2012/chart" uri="{CE6537A1-D6FC-4f65-9D91-7224C49458BB}"/>
                <c:ext xmlns:c16="http://schemas.microsoft.com/office/drawing/2014/chart" uri="{C3380CC4-5D6E-409C-BE32-E72D297353CC}">
                  <c16:uniqueId val="{0000000D-BB29-476A-ACD0-9C2EAA444B25}"/>
                </c:ext>
              </c:extLst>
            </c:dLbl>
            <c:dLbl>
              <c:idx val="6"/>
              <c:delete val="1"/>
              <c:extLst>
                <c:ext xmlns:c15="http://schemas.microsoft.com/office/drawing/2012/chart" uri="{CE6537A1-D6FC-4f65-9D91-7224C49458BB}"/>
                <c:ext xmlns:c16="http://schemas.microsoft.com/office/drawing/2014/chart" uri="{C3380CC4-5D6E-409C-BE32-E72D297353CC}">
                  <c16:uniqueId val="{0000000B-BB29-476A-ACD0-9C2EAA444B25}"/>
                </c:ext>
              </c:extLst>
            </c:dLbl>
            <c:dLbl>
              <c:idx val="7"/>
              <c:delete val="1"/>
              <c:extLst>
                <c:ext xmlns:c15="http://schemas.microsoft.com/office/drawing/2012/chart" uri="{CE6537A1-D6FC-4f65-9D91-7224C49458BB}"/>
                <c:ext xmlns:c16="http://schemas.microsoft.com/office/drawing/2014/chart" uri="{C3380CC4-5D6E-409C-BE32-E72D297353CC}">
                  <c16:uniqueId val="{0000000C-BB29-476A-ACD0-9C2EAA444B25}"/>
                </c:ext>
              </c:extLst>
            </c:dLbl>
            <c:dLbl>
              <c:idx val="8"/>
              <c:delete val="1"/>
              <c:extLst>
                <c:ext xmlns:c15="http://schemas.microsoft.com/office/drawing/2012/chart" uri="{CE6537A1-D6FC-4f65-9D91-7224C49458BB}"/>
                <c:ext xmlns:c16="http://schemas.microsoft.com/office/drawing/2014/chart" uri="{C3380CC4-5D6E-409C-BE32-E72D297353CC}">
                  <c16:uniqueId val="{00000006-BB29-476A-ACD0-9C2EAA444B25}"/>
                </c:ext>
              </c:extLst>
            </c:dLbl>
            <c:dLbl>
              <c:idx val="9"/>
              <c:delete val="1"/>
              <c:extLst>
                <c:ext xmlns:c15="http://schemas.microsoft.com/office/drawing/2012/chart" uri="{CE6537A1-D6FC-4f65-9D91-7224C49458BB}"/>
                <c:ext xmlns:c16="http://schemas.microsoft.com/office/drawing/2014/chart" uri="{C3380CC4-5D6E-409C-BE32-E72D297353CC}">
                  <c16:uniqueId val="{0000000E-BB29-476A-ACD0-9C2EAA444B25}"/>
                </c:ext>
              </c:extLst>
            </c:dLbl>
            <c:dLbl>
              <c:idx val="10"/>
              <c:delete val="1"/>
              <c:extLst>
                <c:ext xmlns:c15="http://schemas.microsoft.com/office/drawing/2012/chart" uri="{CE6537A1-D6FC-4f65-9D91-7224C49458BB}"/>
                <c:ext xmlns:c16="http://schemas.microsoft.com/office/drawing/2014/chart" uri="{C3380CC4-5D6E-409C-BE32-E72D297353CC}">
                  <c16:uniqueId val="{0000000F-BB29-476A-ACD0-9C2EAA444B25}"/>
                </c:ext>
              </c:extLst>
            </c:dLbl>
            <c:dLbl>
              <c:idx val="11"/>
              <c:delete val="1"/>
              <c:extLst>
                <c:ext xmlns:c15="http://schemas.microsoft.com/office/drawing/2012/chart" uri="{CE6537A1-D6FC-4f65-9D91-7224C49458BB}"/>
                <c:ext xmlns:c16="http://schemas.microsoft.com/office/drawing/2014/chart" uri="{C3380CC4-5D6E-409C-BE32-E72D297353CC}">
                  <c16:uniqueId val="{00000010-BB29-476A-ACD0-9C2EAA444B25}"/>
                </c:ext>
              </c:extLst>
            </c:dLbl>
            <c:dLbl>
              <c:idx val="12"/>
              <c:delete val="1"/>
              <c:extLst>
                <c:ext xmlns:c15="http://schemas.microsoft.com/office/drawing/2012/chart" uri="{CE6537A1-D6FC-4f65-9D91-7224C49458BB}"/>
                <c:ext xmlns:c16="http://schemas.microsoft.com/office/drawing/2014/chart" uri="{C3380CC4-5D6E-409C-BE32-E72D297353CC}">
                  <c16:uniqueId val="{00000011-BB29-476A-ACD0-9C2EAA444B25}"/>
                </c:ext>
              </c:extLst>
            </c:dLbl>
            <c:dLbl>
              <c:idx val="13"/>
              <c:delete val="1"/>
              <c:extLst>
                <c:ext xmlns:c15="http://schemas.microsoft.com/office/drawing/2012/chart" uri="{CE6537A1-D6FC-4f65-9D91-7224C49458BB}"/>
                <c:ext xmlns:c16="http://schemas.microsoft.com/office/drawing/2014/chart" uri="{C3380CC4-5D6E-409C-BE32-E72D297353CC}">
                  <c16:uniqueId val="{00000012-BB29-476A-ACD0-9C2EAA444B25}"/>
                </c:ext>
              </c:extLst>
            </c:dLbl>
            <c:dLbl>
              <c:idx val="14"/>
              <c:layout>
                <c:manualLayout>
                  <c:x val="-8.2636738472012319E-3"/>
                  <c:y val="2.020551287001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6F-4642-BB14-E79419B2BB34}"/>
                </c:ext>
              </c:extLst>
            </c:dLbl>
            <c:dLbl>
              <c:idx val="15"/>
              <c:layout>
                <c:manualLayout>
                  <c:x val="-5.9026241765723084E-3"/>
                  <c:y val="1.0102756435005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6F-4642-BB14-E79419B2BB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20</c:v>
                </c:pt>
                <c:pt idx="1">
                  <c:v>20</c:v>
                </c:pt>
                <c:pt idx="2">
                  <c:v>28</c:v>
                </c:pt>
                <c:pt idx="3">
                  <c:v>23</c:v>
                </c:pt>
                <c:pt idx="4">
                  <c:v>33</c:v>
                </c:pt>
                <c:pt idx="5">
                  <c:v>22</c:v>
                </c:pt>
                <c:pt idx="6">
                  <c:v>36</c:v>
                </c:pt>
                <c:pt idx="7">
                  <c:v>20</c:v>
                </c:pt>
                <c:pt idx="8">
                  <c:v>24</c:v>
                </c:pt>
                <c:pt idx="9">
                  <c:v>20</c:v>
                </c:pt>
                <c:pt idx="10">
                  <c:v>20</c:v>
                </c:pt>
                <c:pt idx="11">
                  <c:v>17</c:v>
                </c:pt>
                <c:pt idx="12">
                  <c:v>18</c:v>
                </c:pt>
                <c:pt idx="13">
                  <c:v>32</c:v>
                </c:pt>
                <c:pt idx="14">
                  <c:v>26</c:v>
                </c:pt>
                <c:pt idx="15">
                  <c:v>31</c:v>
                </c:pt>
              </c:numCache>
            </c:numRef>
          </c:val>
          <c:smooth val="0"/>
          <c:extLst>
            <c:ext xmlns:c16="http://schemas.microsoft.com/office/drawing/2014/chart" uri="{C3380CC4-5D6E-409C-BE32-E72D297353CC}">
              <c16:uniqueId val="{00000007-BA6F-4642-BB14-E79419B2BB34}"/>
            </c:ext>
          </c:extLst>
        </c:ser>
        <c:ser>
          <c:idx val="2"/>
          <c:order val="2"/>
          <c:tx>
            <c:strRef>
              <c:f>Sheet1!$A$4</c:f>
              <c:strCache>
                <c:ptCount val="1"/>
                <c:pt idx="0">
                  <c:v>Methamphetamine (weekly or more)</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1"/>
              <c:layout>
                <c:manualLayout>
                  <c:x val="-1.29857731884591E-2"/>
                  <c:y val="2.35730983483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6F-4642-BB14-E79419B2BB3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6A-ACD0-9C2EAA444B25}"/>
                </c:ext>
              </c:extLst>
            </c:dLbl>
            <c:dLbl>
              <c:idx val="15"/>
              <c:layout>
                <c:manualLayout>
                  <c:x val="-4.7220993412580197E-3"/>
                  <c:y val="1.3470341913340093E-2"/>
                </c:manualLayout>
              </c:layout>
              <c:tx>
                <c:rich>
                  <a:bodyPr/>
                  <a:lstStyle/>
                  <a:p>
                    <a:fld id="{08848CD7-3546-44A6-ACF5-7B859F549F7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6F-4642-BB14-E79419B2BB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1">
                  <c:v>32</c:v>
                </c:pt>
                <c:pt idx="2">
                  <c:v>38</c:v>
                </c:pt>
                <c:pt idx="3">
                  <c:v>28</c:v>
                </c:pt>
                <c:pt idx="4">
                  <c:v>37</c:v>
                </c:pt>
                <c:pt idx="5">
                  <c:v>16</c:v>
                </c:pt>
                <c:pt idx="6">
                  <c:v>15</c:v>
                </c:pt>
                <c:pt idx="7">
                  <c:v>11</c:v>
                </c:pt>
                <c:pt idx="8">
                  <c:v>13</c:v>
                </c:pt>
                <c:pt idx="9">
                  <c:v>5</c:v>
                </c:pt>
                <c:pt idx="10">
                  <c:v>7</c:v>
                </c:pt>
                <c:pt idx="11">
                  <c:v>2</c:v>
                </c:pt>
                <c:pt idx="12">
                  <c:v>13</c:v>
                </c:pt>
                <c:pt idx="13">
                  <c:v>3</c:v>
                </c:pt>
                <c:pt idx="14">
                  <c:v>6</c:v>
                </c:pt>
                <c:pt idx="15">
                  <c:v>17</c:v>
                </c:pt>
              </c:numCache>
            </c:numRef>
          </c:val>
          <c:smooth val="0"/>
          <c:extLst>
            <c:ext xmlns:c16="http://schemas.microsoft.com/office/drawing/2014/chart" uri="{C3380CC4-5D6E-409C-BE32-E72D297353CC}">
              <c16:uniqueId val="{0000000A-BA6F-4642-BB14-E79419B2BB34}"/>
            </c:ext>
          </c:extLst>
        </c:ser>
        <c:ser>
          <c:idx val="3"/>
          <c:order val="3"/>
          <c:tx>
            <c:strRef>
              <c:f>Sheet1!$A$5</c:f>
              <c:strCache>
                <c:ptCount val="1"/>
                <c:pt idx="0">
                  <c:v>Cocaine (weekly or more)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0</c:formatCode>
                <c:ptCount val="16"/>
                <c:pt idx="0">
                  <c:v>0</c:v>
                </c:pt>
                <c:pt idx="1">
                  <c:v>0</c:v>
                </c:pt>
                <c:pt idx="2">
                  <c:v>3</c:v>
                </c:pt>
                <c:pt idx="3">
                  <c:v>0</c:v>
                </c:pt>
                <c:pt idx="4">
                  <c:v>3</c:v>
                </c:pt>
                <c:pt idx="5">
                  <c:v>1</c:v>
                </c:pt>
                <c:pt idx="6">
                  <c:v>0</c:v>
                </c:pt>
                <c:pt idx="7">
                  <c:v>2</c:v>
                </c:pt>
                <c:pt idx="8">
                  <c:v>0</c:v>
                </c:pt>
                <c:pt idx="9">
                  <c:v>0</c:v>
                </c:pt>
                <c:pt idx="10">
                  <c:v>2</c:v>
                </c:pt>
                <c:pt idx="11">
                  <c:v>2</c:v>
                </c:pt>
                <c:pt idx="12">
                  <c:v>0</c:v>
                </c:pt>
                <c:pt idx="13">
                  <c:v>1</c:v>
                </c:pt>
                <c:pt idx="14">
                  <c:v>4</c:v>
                </c:pt>
                <c:pt idx="15" formatCode="General">
                  <c:v>2</c:v>
                </c:pt>
              </c:numCache>
            </c:numRef>
          </c:val>
          <c:smooth val="0"/>
          <c:extLst>
            <c:ext xmlns:c16="http://schemas.microsoft.com/office/drawing/2014/chart" uri="{C3380CC4-5D6E-409C-BE32-E72D297353CC}">
              <c16:uniqueId val="{0000000E-BA6F-4642-BB14-E79419B2BB34}"/>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SA EDRS participants</a:t>
                </a:r>
              </a:p>
            </c:rich>
          </c:tx>
          <c:layout>
            <c:manualLayout>
              <c:xMode val="edge"/>
              <c:yMode val="edge"/>
              <c:x val="7.7248153849714726E-3"/>
              <c:y val="0.1287661272873064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13171308380972926"/>
          <c:y val="0.84592992542598844"/>
          <c:w val="0.77821749541581275"/>
          <c:h val="0.128673249177186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0353112195817147"/>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22D6-47BF-A069-6EDE55C2B686}"/>
                </c:ext>
              </c:extLst>
            </c:dLbl>
            <c:dLbl>
              <c:idx val="3"/>
              <c:delete val="1"/>
              <c:extLst>
                <c:ext xmlns:c15="http://schemas.microsoft.com/office/drawing/2012/chart" uri="{CE6537A1-D6FC-4f65-9D91-7224C49458BB}"/>
                <c:ext xmlns:c16="http://schemas.microsoft.com/office/drawing/2014/chart" uri="{C3380CC4-5D6E-409C-BE32-E72D297353CC}">
                  <c16:uniqueId val="{00000000-F053-4F5A-8D14-756AC4DE5289}"/>
                </c:ext>
              </c:extLst>
            </c:dLbl>
            <c:dLbl>
              <c:idx val="4"/>
              <c:delete val="1"/>
              <c:extLst>
                <c:ext xmlns:c15="http://schemas.microsoft.com/office/drawing/2012/chart" uri="{CE6537A1-D6FC-4f65-9D91-7224C49458BB}"/>
                <c:ext xmlns:c16="http://schemas.microsoft.com/office/drawing/2014/chart" uri="{C3380CC4-5D6E-409C-BE32-E72D297353CC}">
                  <c16:uniqueId val="{00000006-22D6-47BF-A069-6EDE55C2B686}"/>
                </c:ext>
              </c:extLst>
            </c:dLbl>
            <c:dLbl>
              <c:idx val="5"/>
              <c:delete val="1"/>
              <c:extLst>
                <c:ext xmlns:c15="http://schemas.microsoft.com/office/drawing/2012/chart" uri="{CE6537A1-D6FC-4f65-9D91-7224C49458BB}"/>
                <c:ext xmlns:c16="http://schemas.microsoft.com/office/drawing/2014/chart" uri="{C3380CC4-5D6E-409C-BE32-E72D297353CC}">
                  <c16:uniqueId val="{00000001-F053-4F5A-8D14-756AC4DE5289}"/>
                </c:ext>
              </c:extLst>
            </c:dLbl>
            <c:dLbl>
              <c:idx val="6"/>
              <c:delete val="1"/>
              <c:extLst>
                <c:ext xmlns:c15="http://schemas.microsoft.com/office/drawing/2012/chart" uri="{CE6537A1-D6FC-4f65-9D91-7224C49458BB}"/>
                <c:ext xmlns:c16="http://schemas.microsoft.com/office/drawing/2014/chart" uri="{C3380CC4-5D6E-409C-BE32-E72D297353CC}">
                  <c16:uniqueId val="{0000000A-22D6-47BF-A069-6EDE55C2B686}"/>
                </c:ext>
              </c:extLst>
            </c:dLbl>
            <c:dLbl>
              <c:idx val="7"/>
              <c:delete val="1"/>
              <c:extLst>
                <c:ext xmlns:c15="http://schemas.microsoft.com/office/drawing/2012/chart" uri="{CE6537A1-D6FC-4f65-9D91-7224C49458BB}"/>
                <c:ext xmlns:c16="http://schemas.microsoft.com/office/drawing/2014/chart" uri="{C3380CC4-5D6E-409C-BE32-E72D297353CC}">
                  <c16:uniqueId val="{0000000D-22D6-47BF-A069-6EDE55C2B686}"/>
                </c:ext>
              </c:extLst>
            </c:dLbl>
            <c:dLbl>
              <c:idx val="8"/>
              <c:delete val="1"/>
              <c:extLst>
                <c:ext xmlns:c15="http://schemas.microsoft.com/office/drawing/2012/chart" uri="{CE6537A1-D6FC-4f65-9D91-7224C49458BB}"/>
                <c:ext xmlns:c16="http://schemas.microsoft.com/office/drawing/2014/chart" uri="{C3380CC4-5D6E-409C-BE32-E72D297353CC}">
                  <c16:uniqueId val="{0000000E-22D6-47BF-A069-6EDE55C2B686}"/>
                </c:ext>
              </c:extLst>
            </c:dLbl>
            <c:dLbl>
              <c:idx val="9"/>
              <c:delete val="1"/>
              <c:extLst>
                <c:ext xmlns:c15="http://schemas.microsoft.com/office/drawing/2012/chart" uri="{CE6537A1-D6FC-4f65-9D91-7224C49458BB}"/>
                <c:ext xmlns:c16="http://schemas.microsoft.com/office/drawing/2014/chart" uri="{C3380CC4-5D6E-409C-BE32-E72D297353CC}">
                  <c16:uniqueId val="{0000000F-22D6-47BF-A069-6EDE55C2B686}"/>
                </c:ext>
              </c:extLst>
            </c:dLbl>
            <c:dLbl>
              <c:idx val="10"/>
              <c:delete val="1"/>
              <c:extLst>
                <c:ext xmlns:c15="http://schemas.microsoft.com/office/drawing/2012/chart" uri="{CE6537A1-D6FC-4f65-9D91-7224C49458BB}"/>
                <c:ext xmlns:c16="http://schemas.microsoft.com/office/drawing/2014/chart" uri="{C3380CC4-5D6E-409C-BE32-E72D297353CC}">
                  <c16:uniqueId val="{00000012-22D6-47BF-A069-6EDE55C2B686}"/>
                </c:ext>
              </c:extLst>
            </c:dLbl>
            <c:dLbl>
              <c:idx val="11"/>
              <c:delete val="1"/>
              <c:extLst>
                <c:ext xmlns:c15="http://schemas.microsoft.com/office/drawing/2012/chart" uri="{CE6537A1-D6FC-4f65-9D91-7224C49458BB}"/>
                <c:ext xmlns:c16="http://schemas.microsoft.com/office/drawing/2014/chart" uri="{C3380CC4-5D6E-409C-BE32-E72D297353CC}">
                  <c16:uniqueId val="{00000002-F053-4F5A-8D14-756AC4DE5289}"/>
                </c:ext>
              </c:extLst>
            </c:dLbl>
            <c:dLbl>
              <c:idx val="12"/>
              <c:delete val="1"/>
              <c:extLst>
                <c:ext xmlns:c15="http://schemas.microsoft.com/office/drawing/2012/chart" uri="{CE6537A1-D6FC-4f65-9D91-7224C49458BB}"/>
                <c:ext xmlns:c16="http://schemas.microsoft.com/office/drawing/2014/chart" uri="{C3380CC4-5D6E-409C-BE32-E72D297353CC}">
                  <c16:uniqueId val="{00000003-F053-4F5A-8D14-756AC4DE5289}"/>
                </c:ext>
              </c:extLst>
            </c:dLbl>
            <c:dLbl>
              <c:idx val="13"/>
              <c:delete val="1"/>
              <c:extLst>
                <c:ext xmlns:c15="http://schemas.microsoft.com/office/drawing/2012/chart" uri="{CE6537A1-D6FC-4f65-9D91-7224C49458BB}"/>
                <c:ext xmlns:c16="http://schemas.microsoft.com/office/drawing/2014/chart" uri="{C3380CC4-5D6E-409C-BE32-E72D297353CC}">
                  <c16:uniqueId val="{00000004-F053-4F5A-8D14-756AC4DE5289}"/>
                </c:ext>
              </c:extLst>
            </c:dLbl>
            <c:dLbl>
              <c:idx val="14"/>
              <c:delete val="1"/>
              <c:extLst>
                <c:ext xmlns:c15="http://schemas.microsoft.com/office/drawing/2012/chart" uri="{CE6537A1-D6FC-4f65-9D91-7224C49458BB}"/>
                <c:ext xmlns:c16="http://schemas.microsoft.com/office/drawing/2014/chart" uri="{C3380CC4-5D6E-409C-BE32-E72D297353CC}">
                  <c16:uniqueId val="{00000005-F053-4F5A-8D14-756AC4DE5289}"/>
                </c:ext>
              </c:extLst>
            </c:dLbl>
            <c:dLbl>
              <c:idx val="15"/>
              <c:delete val="1"/>
              <c:extLst>
                <c:ext xmlns:c15="http://schemas.microsoft.com/office/drawing/2012/chart" uri="{CE6537A1-D6FC-4f65-9D91-7224C49458BB}"/>
                <c:ext xmlns:c16="http://schemas.microsoft.com/office/drawing/2014/chart" uri="{C3380CC4-5D6E-409C-BE32-E72D297353CC}">
                  <c16:uniqueId val="{00000006-F053-4F5A-8D14-756AC4DE528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c:v>
                </c:pt>
                <c:pt idx="1">
                  <c:v>14</c:v>
                </c:pt>
                <c:pt idx="2">
                  <c:v>9</c:v>
                </c:pt>
                <c:pt idx="3">
                  <c:v>3</c:v>
                </c:pt>
                <c:pt idx="4">
                  <c:v>9</c:v>
                </c:pt>
                <c:pt idx="5">
                  <c:v>4</c:v>
                </c:pt>
                <c:pt idx="6">
                  <c:v>18</c:v>
                </c:pt>
                <c:pt idx="7">
                  <c:v>6</c:v>
                </c:pt>
                <c:pt idx="8">
                  <c:v>8</c:v>
                </c:pt>
                <c:pt idx="9">
                  <c:v>11</c:v>
                </c:pt>
                <c:pt idx="10">
                  <c:v>0</c:v>
                </c:pt>
                <c:pt idx="11">
                  <c:v>3</c:v>
                </c:pt>
                <c:pt idx="12">
                  <c:v>3</c:v>
                </c:pt>
                <c:pt idx="13">
                  <c:v>4</c:v>
                </c:pt>
                <c:pt idx="14">
                  <c:v>4</c:v>
                </c:pt>
                <c:pt idx="15">
                  <c:v>3</c:v>
                </c:pt>
              </c:numCache>
            </c:numRef>
          </c:val>
          <c:extLst>
            <c:ext xmlns:c16="http://schemas.microsoft.com/office/drawing/2014/chart" uri="{C3380CC4-5D6E-409C-BE32-E72D297353CC}">
              <c16:uniqueId val="{00000000-9C0E-4677-BEC2-4794C0D8D9A8}"/>
            </c:ext>
          </c:extLst>
        </c:ser>
        <c:ser>
          <c:idx val="1"/>
          <c:order val="1"/>
          <c:tx>
            <c:strRef>
              <c:f>Sheet1!$C$1</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7-22D6-47BF-A069-6EDE55C2B686}"/>
                </c:ext>
              </c:extLst>
            </c:dLbl>
            <c:dLbl>
              <c:idx val="7"/>
              <c:delete val="1"/>
              <c:extLst>
                <c:ext xmlns:c15="http://schemas.microsoft.com/office/drawing/2012/chart" uri="{CE6537A1-D6FC-4f65-9D91-7224C49458BB}"/>
                <c:ext xmlns:c16="http://schemas.microsoft.com/office/drawing/2014/chart" uri="{C3380CC4-5D6E-409C-BE32-E72D297353CC}">
                  <c16:uniqueId val="{0000000C-22D6-47BF-A069-6EDE55C2B6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29</c:v>
                </c:pt>
                <c:pt idx="1">
                  <c:v>33</c:v>
                </c:pt>
                <c:pt idx="2">
                  <c:v>16</c:v>
                </c:pt>
                <c:pt idx="3">
                  <c:v>25</c:v>
                </c:pt>
                <c:pt idx="4">
                  <c:v>27</c:v>
                </c:pt>
                <c:pt idx="5">
                  <c:v>19</c:v>
                </c:pt>
                <c:pt idx="6">
                  <c:v>27</c:v>
                </c:pt>
                <c:pt idx="7">
                  <c:v>31</c:v>
                </c:pt>
                <c:pt idx="8">
                  <c:v>23</c:v>
                </c:pt>
                <c:pt idx="9">
                  <c:v>37</c:v>
                </c:pt>
                <c:pt idx="10">
                  <c:v>24</c:v>
                </c:pt>
                <c:pt idx="11">
                  <c:v>37</c:v>
                </c:pt>
                <c:pt idx="12">
                  <c:v>30</c:v>
                </c:pt>
                <c:pt idx="13">
                  <c:v>36</c:v>
                </c:pt>
                <c:pt idx="14">
                  <c:v>32</c:v>
                </c:pt>
                <c:pt idx="15">
                  <c:v>36</c:v>
                </c:pt>
              </c:numCache>
            </c:numRef>
          </c:val>
          <c:extLst>
            <c:ext xmlns:c16="http://schemas.microsoft.com/office/drawing/2014/chart" uri="{C3380CC4-5D6E-409C-BE32-E72D297353CC}">
              <c16:uniqueId val="{00000001-9C0E-4677-BEC2-4794C0D8D9A8}"/>
            </c:ext>
          </c:extLst>
        </c:ser>
        <c:ser>
          <c:idx val="2"/>
          <c:order val="2"/>
          <c:tx>
            <c:strRef>
              <c:f>Sheet1!$D$1</c:f>
              <c:strCache>
                <c:ptCount val="1"/>
                <c:pt idx="0">
                  <c:v>High</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18</c:v>
                </c:pt>
                <c:pt idx="1">
                  <c:v>26</c:v>
                </c:pt>
                <c:pt idx="2">
                  <c:v>52</c:v>
                </c:pt>
                <c:pt idx="3">
                  <c:v>47</c:v>
                </c:pt>
                <c:pt idx="4">
                  <c:v>46</c:v>
                </c:pt>
                <c:pt idx="5">
                  <c:v>62</c:v>
                </c:pt>
                <c:pt idx="6">
                  <c:v>46</c:v>
                </c:pt>
                <c:pt idx="7">
                  <c:v>63</c:v>
                </c:pt>
                <c:pt idx="8">
                  <c:v>46</c:v>
                </c:pt>
                <c:pt idx="9">
                  <c:v>53</c:v>
                </c:pt>
                <c:pt idx="10">
                  <c:v>64</c:v>
                </c:pt>
                <c:pt idx="11">
                  <c:v>50</c:v>
                </c:pt>
                <c:pt idx="12">
                  <c:v>58</c:v>
                </c:pt>
                <c:pt idx="13">
                  <c:v>36</c:v>
                </c:pt>
                <c:pt idx="14">
                  <c:v>44</c:v>
                </c:pt>
                <c:pt idx="15">
                  <c:v>48</c:v>
                </c:pt>
              </c:numCache>
            </c:numRef>
          </c:val>
          <c:extLst>
            <c:ext xmlns:c16="http://schemas.microsoft.com/office/drawing/2014/chart" uri="{C3380CC4-5D6E-409C-BE32-E72D297353CC}">
              <c16:uniqueId val="{00000002-9C0E-4677-BEC2-4794C0D8D9A8}"/>
            </c:ext>
          </c:extLst>
        </c:ser>
        <c:ser>
          <c:idx val="3"/>
          <c:order val="3"/>
          <c:tx>
            <c:strRef>
              <c:f>Sheet1!$E$1</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2D6-47BF-A069-6EDE55C2B686}"/>
                </c:ext>
              </c:extLst>
            </c:dLbl>
            <c:dLbl>
              <c:idx val="1"/>
              <c:delete val="1"/>
              <c:extLst>
                <c:ext xmlns:c15="http://schemas.microsoft.com/office/drawing/2012/chart" uri="{CE6537A1-D6FC-4f65-9D91-7224C49458BB}"/>
                <c:ext xmlns:c16="http://schemas.microsoft.com/office/drawing/2014/chart" uri="{C3380CC4-5D6E-409C-BE32-E72D297353CC}">
                  <c16:uniqueId val="{00000001-22D6-47BF-A069-6EDE55C2B686}"/>
                </c:ext>
              </c:extLst>
            </c:dLbl>
            <c:dLbl>
              <c:idx val="2"/>
              <c:delete val="1"/>
              <c:extLst>
                <c:ext xmlns:c15="http://schemas.microsoft.com/office/drawing/2012/chart" uri="{CE6537A1-D6FC-4f65-9D91-7224C49458BB}"/>
                <c:ext xmlns:c16="http://schemas.microsoft.com/office/drawing/2014/chart" uri="{C3380CC4-5D6E-409C-BE32-E72D297353CC}">
                  <c16:uniqueId val="{00000002-22D6-47BF-A069-6EDE55C2B686}"/>
                </c:ext>
              </c:extLst>
            </c:dLbl>
            <c:dLbl>
              <c:idx val="3"/>
              <c:delete val="1"/>
              <c:extLst>
                <c:ext xmlns:c15="http://schemas.microsoft.com/office/drawing/2012/chart" uri="{CE6537A1-D6FC-4f65-9D91-7224C49458BB}"/>
                <c:ext xmlns:c16="http://schemas.microsoft.com/office/drawing/2014/chart" uri="{C3380CC4-5D6E-409C-BE32-E72D297353CC}">
                  <c16:uniqueId val="{00000004-22D6-47BF-A069-6EDE55C2B686}"/>
                </c:ext>
              </c:extLst>
            </c:dLbl>
            <c:dLbl>
              <c:idx val="4"/>
              <c:delete val="1"/>
              <c:extLst>
                <c:ext xmlns:c15="http://schemas.microsoft.com/office/drawing/2012/chart" uri="{CE6537A1-D6FC-4f65-9D91-7224C49458BB}"/>
                <c:ext xmlns:c16="http://schemas.microsoft.com/office/drawing/2014/chart" uri="{C3380CC4-5D6E-409C-BE32-E72D297353CC}">
                  <c16:uniqueId val="{00000005-22D6-47BF-A069-6EDE55C2B686}"/>
                </c:ext>
              </c:extLst>
            </c:dLbl>
            <c:dLbl>
              <c:idx val="5"/>
              <c:delete val="1"/>
              <c:extLst>
                <c:ext xmlns:c15="http://schemas.microsoft.com/office/drawing/2012/chart" uri="{CE6537A1-D6FC-4f65-9D91-7224C49458BB}"/>
                <c:ext xmlns:c16="http://schemas.microsoft.com/office/drawing/2014/chart" uri="{C3380CC4-5D6E-409C-BE32-E72D297353CC}">
                  <c16:uniqueId val="{00000008-22D6-47BF-A069-6EDE55C2B686}"/>
                </c:ext>
              </c:extLst>
            </c:dLbl>
            <c:dLbl>
              <c:idx val="6"/>
              <c:delete val="1"/>
              <c:extLst>
                <c:ext xmlns:c15="http://schemas.microsoft.com/office/drawing/2012/chart" uri="{CE6537A1-D6FC-4f65-9D91-7224C49458BB}"/>
                <c:ext xmlns:c16="http://schemas.microsoft.com/office/drawing/2014/chart" uri="{C3380CC4-5D6E-409C-BE32-E72D297353CC}">
                  <c16:uniqueId val="{00000009-22D6-47BF-A069-6EDE55C2B686}"/>
                </c:ext>
              </c:extLst>
            </c:dLbl>
            <c:dLbl>
              <c:idx val="7"/>
              <c:delete val="1"/>
              <c:extLst>
                <c:ext xmlns:c15="http://schemas.microsoft.com/office/drawing/2012/chart" uri="{CE6537A1-D6FC-4f65-9D91-7224C49458BB}"/>
                <c:ext xmlns:c16="http://schemas.microsoft.com/office/drawing/2014/chart" uri="{C3380CC4-5D6E-409C-BE32-E72D297353CC}">
                  <c16:uniqueId val="{0000000B-22D6-47BF-A069-6EDE55C2B686}"/>
                </c:ext>
              </c:extLst>
            </c:dLbl>
            <c:dLbl>
              <c:idx val="9"/>
              <c:delete val="1"/>
              <c:extLst>
                <c:ext xmlns:c15="http://schemas.microsoft.com/office/drawing/2012/chart" uri="{CE6537A1-D6FC-4f65-9D91-7224C49458BB}"/>
                <c:ext xmlns:c16="http://schemas.microsoft.com/office/drawing/2014/chart" uri="{C3380CC4-5D6E-409C-BE32-E72D297353CC}">
                  <c16:uniqueId val="{00000011-22D6-47BF-A069-6EDE55C2B686}"/>
                </c:ext>
              </c:extLst>
            </c:dLbl>
            <c:dLbl>
              <c:idx val="10"/>
              <c:delete val="1"/>
              <c:extLst>
                <c:ext xmlns:c15="http://schemas.microsoft.com/office/drawing/2012/chart" uri="{CE6537A1-D6FC-4f65-9D91-7224C49458BB}"/>
                <c:ext xmlns:c16="http://schemas.microsoft.com/office/drawing/2014/chart" uri="{C3380CC4-5D6E-409C-BE32-E72D297353CC}">
                  <c16:uniqueId val="{00000010-22D6-47BF-A069-6EDE55C2B686}"/>
                </c:ext>
              </c:extLst>
            </c:dLbl>
            <c:dLbl>
              <c:idx val="11"/>
              <c:delete val="1"/>
              <c:extLst>
                <c:ext xmlns:c15="http://schemas.microsoft.com/office/drawing/2012/chart" uri="{CE6537A1-D6FC-4f65-9D91-7224C49458BB}"/>
                <c:ext xmlns:c16="http://schemas.microsoft.com/office/drawing/2014/chart" uri="{C3380CC4-5D6E-409C-BE32-E72D297353CC}">
                  <c16:uniqueId val="{00000013-22D6-47BF-A069-6EDE55C2B686}"/>
                </c:ext>
              </c:extLst>
            </c:dLbl>
            <c:dLbl>
              <c:idx val="12"/>
              <c:delete val="1"/>
              <c:extLst>
                <c:ext xmlns:c15="http://schemas.microsoft.com/office/drawing/2012/chart" uri="{CE6537A1-D6FC-4f65-9D91-7224C49458BB}"/>
                <c:ext xmlns:c16="http://schemas.microsoft.com/office/drawing/2014/chart" uri="{C3380CC4-5D6E-409C-BE32-E72D297353CC}">
                  <c16:uniqueId val="{00000014-22D6-47BF-A069-6EDE55C2B686}"/>
                </c:ext>
              </c:extLst>
            </c:dLbl>
            <c:dLbl>
              <c:idx val="14"/>
              <c:delete val="1"/>
              <c:extLst>
                <c:ext xmlns:c15="http://schemas.microsoft.com/office/drawing/2012/chart" uri="{CE6537A1-D6FC-4f65-9D91-7224C49458BB}"/>
                <c:ext xmlns:c16="http://schemas.microsoft.com/office/drawing/2014/chart" uri="{C3380CC4-5D6E-409C-BE32-E72D297353CC}">
                  <c16:uniqueId val="{00000015-22D6-47BF-A069-6EDE55C2B686}"/>
                </c:ext>
              </c:extLst>
            </c:dLbl>
            <c:dLbl>
              <c:idx val="15"/>
              <c:delete val="1"/>
              <c:extLst>
                <c:ext xmlns:c15="http://schemas.microsoft.com/office/drawing/2012/chart" uri="{CE6537A1-D6FC-4f65-9D91-7224C49458BB}"/>
                <c:ext xmlns:c16="http://schemas.microsoft.com/office/drawing/2014/chart" uri="{C3380CC4-5D6E-409C-BE32-E72D297353CC}">
                  <c16:uniqueId val="{00000016-22D6-47BF-A069-6EDE55C2B6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6</c:v>
                </c:pt>
                <c:pt idx="1">
                  <c:v>12</c:v>
                </c:pt>
                <c:pt idx="2">
                  <c:v>5</c:v>
                </c:pt>
                <c:pt idx="3">
                  <c:v>16</c:v>
                </c:pt>
                <c:pt idx="4">
                  <c:v>9</c:v>
                </c:pt>
                <c:pt idx="5">
                  <c:v>15</c:v>
                </c:pt>
                <c:pt idx="6">
                  <c:v>9</c:v>
                </c:pt>
                <c:pt idx="7">
                  <c:v>0</c:v>
                </c:pt>
                <c:pt idx="8">
                  <c:v>23</c:v>
                </c:pt>
                <c:pt idx="9">
                  <c:v>0</c:v>
                </c:pt>
                <c:pt idx="10">
                  <c:v>12</c:v>
                </c:pt>
                <c:pt idx="11">
                  <c:v>10</c:v>
                </c:pt>
                <c:pt idx="12">
                  <c:v>9</c:v>
                </c:pt>
                <c:pt idx="13">
                  <c:v>24</c:v>
                </c:pt>
                <c:pt idx="14">
                  <c:v>20</c:v>
                </c:pt>
                <c:pt idx="15">
                  <c:v>13</c:v>
                </c:pt>
              </c:numCache>
            </c:numRef>
          </c:val>
          <c:extLst>
            <c:ext xmlns:c16="http://schemas.microsoft.com/office/drawing/2014/chart" uri="{C3380CC4-5D6E-409C-BE32-E72D297353CC}">
              <c16:uniqueId val="{00000003-9C0E-4677-BEC2-4794C0D8D9A8}"/>
            </c:ext>
          </c:extLst>
        </c:ser>
        <c:dLbls>
          <c:showLegendKey val="0"/>
          <c:showVal val="0"/>
          <c:showCatName val="0"/>
          <c:showSerName val="0"/>
          <c:showPercent val="0"/>
          <c:showBubbleSize val="0"/>
        </c:dLbls>
        <c:gapWidth val="150"/>
        <c:overlap val="100"/>
        <c:axId val="214316160"/>
        <c:axId val="214317696"/>
      </c:barChart>
      <c:catAx>
        <c:axId val="214316160"/>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7696"/>
        <c:crosses val="autoZero"/>
        <c:auto val="1"/>
        <c:lblAlgn val="ctr"/>
        <c:lblOffset val="100"/>
        <c:noMultiLvlLbl val="0"/>
      </c:catAx>
      <c:valAx>
        <c:axId val="2143176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5.6157763392552487E-4"/>
              <c:y val="6.0166601346777364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6160"/>
        <c:crosses val="autoZero"/>
        <c:crossBetween val="between"/>
      </c:valAx>
      <c:spPr>
        <a:noFill/>
        <a:ln w="25350">
          <a:noFill/>
        </a:ln>
        <a:effectLst/>
      </c:spPr>
    </c:plotArea>
    <c:legend>
      <c:legendPos val="b"/>
      <c:layout>
        <c:manualLayout>
          <c:xMode val="edge"/>
          <c:yMode val="edge"/>
          <c:x val="0.31359871456894728"/>
          <c:y val="0.9142218263441052"/>
          <c:w val="0.37280247580834197"/>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2065129867816302"/>
        </c:manualLayout>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4AD-46CF-829B-CB18430DA3B1}"/>
                </c:ext>
              </c:extLst>
            </c:dLbl>
            <c:dLbl>
              <c:idx val="6"/>
              <c:delete val="1"/>
              <c:extLst>
                <c:ext xmlns:c15="http://schemas.microsoft.com/office/drawing/2012/chart" uri="{CE6537A1-D6FC-4f65-9D91-7224C49458BB}"/>
                <c:ext xmlns:c16="http://schemas.microsoft.com/office/drawing/2014/chart" uri="{C3380CC4-5D6E-409C-BE32-E72D297353CC}">
                  <c16:uniqueId val="{00000007-44AD-46CF-829B-CB18430DA3B1}"/>
                </c:ext>
              </c:extLst>
            </c:dLbl>
            <c:dLbl>
              <c:idx val="7"/>
              <c:delete val="1"/>
              <c:extLst>
                <c:ext xmlns:c15="http://schemas.microsoft.com/office/drawing/2012/chart" uri="{CE6537A1-D6FC-4f65-9D91-7224C49458BB}"/>
                <c:ext xmlns:c16="http://schemas.microsoft.com/office/drawing/2014/chart" uri="{C3380CC4-5D6E-409C-BE32-E72D297353CC}">
                  <c16:uniqueId val="{00000008-44AD-46CF-829B-CB18430DA3B1}"/>
                </c:ext>
              </c:extLst>
            </c:dLbl>
            <c:dLbl>
              <c:idx val="8"/>
              <c:delete val="1"/>
              <c:extLst>
                <c:ext xmlns:c15="http://schemas.microsoft.com/office/drawing/2012/chart" uri="{CE6537A1-D6FC-4f65-9D91-7224C49458BB}"/>
                <c:ext xmlns:c16="http://schemas.microsoft.com/office/drawing/2014/chart" uri="{C3380CC4-5D6E-409C-BE32-E72D297353CC}">
                  <c16:uniqueId val="{0000000B-44AD-46CF-829B-CB18430DA3B1}"/>
                </c:ext>
              </c:extLst>
            </c:dLbl>
            <c:dLbl>
              <c:idx val="9"/>
              <c:delete val="1"/>
              <c:extLst>
                <c:ext xmlns:c15="http://schemas.microsoft.com/office/drawing/2012/chart" uri="{CE6537A1-D6FC-4f65-9D91-7224C49458BB}"/>
                <c:ext xmlns:c16="http://schemas.microsoft.com/office/drawing/2014/chart" uri="{C3380CC4-5D6E-409C-BE32-E72D297353CC}">
                  <c16:uniqueId val="{0000000C-44AD-46CF-829B-CB18430DA3B1}"/>
                </c:ext>
              </c:extLst>
            </c:dLbl>
            <c:dLbl>
              <c:idx val="10"/>
              <c:delete val="1"/>
              <c:extLst>
                <c:ext xmlns:c15="http://schemas.microsoft.com/office/drawing/2012/chart" uri="{CE6537A1-D6FC-4f65-9D91-7224C49458BB}"/>
                <c:ext xmlns:c16="http://schemas.microsoft.com/office/drawing/2014/chart" uri="{C3380CC4-5D6E-409C-BE32-E72D297353CC}">
                  <c16:uniqueId val="{0000000E-44AD-46CF-829B-CB18430DA3B1}"/>
                </c:ext>
              </c:extLst>
            </c:dLbl>
            <c:dLbl>
              <c:idx val="14"/>
              <c:delete val="1"/>
              <c:extLst>
                <c:ext xmlns:c15="http://schemas.microsoft.com/office/drawing/2012/chart" uri="{CE6537A1-D6FC-4f65-9D91-7224C49458BB}"/>
                <c:ext xmlns:c16="http://schemas.microsoft.com/office/drawing/2014/chart" uri="{C3380CC4-5D6E-409C-BE32-E72D297353CC}">
                  <c16:uniqueId val="{00000013-44AD-46CF-829B-CB18430DA3B1}"/>
                </c:ext>
              </c:extLst>
            </c:dLbl>
            <c:dLbl>
              <c:idx val="15"/>
              <c:delete val="1"/>
              <c:extLst>
                <c:ext xmlns:c15="http://schemas.microsoft.com/office/drawing/2012/chart" uri="{CE6537A1-D6FC-4f65-9D91-7224C49458BB}"/>
                <c:ext xmlns:c16="http://schemas.microsoft.com/office/drawing/2014/chart" uri="{C3380CC4-5D6E-409C-BE32-E72D297353CC}">
                  <c16:uniqueId val="{00000014-44AD-46CF-829B-CB18430DA3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18</c:v>
                </c:pt>
                <c:pt idx="1">
                  <c:v>10</c:v>
                </c:pt>
                <c:pt idx="2">
                  <c:v>16</c:v>
                </c:pt>
                <c:pt idx="3">
                  <c:v>25</c:v>
                </c:pt>
                <c:pt idx="4">
                  <c:v>27</c:v>
                </c:pt>
                <c:pt idx="5">
                  <c:v>31</c:v>
                </c:pt>
                <c:pt idx="6">
                  <c:v>14</c:v>
                </c:pt>
                <c:pt idx="7">
                  <c:v>6</c:v>
                </c:pt>
                <c:pt idx="8">
                  <c:v>15</c:v>
                </c:pt>
                <c:pt idx="9">
                  <c:v>17</c:v>
                </c:pt>
                <c:pt idx="10">
                  <c:v>19</c:v>
                </c:pt>
                <c:pt idx="11">
                  <c:v>20</c:v>
                </c:pt>
                <c:pt idx="12">
                  <c:v>21</c:v>
                </c:pt>
                <c:pt idx="13">
                  <c:v>30</c:v>
                </c:pt>
                <c:pt idx="14">
                  <c:v>16</c:v>
                </c:pt>
                <c:pt idx="15">
                  <c:v>16</c:v>
                </c:pt>
              </c:numCache>
            </c:numRef>
          </c:val>
          <c:extLst>
            <c:ext xmlns:c16="http://schemas.microsoft.com/office/drawing/2014/chart" uri="{C3380CC4-5D6E-409C-BE32-E72D297353CC}">
              <c16:uniqueId val="{00000000-94BC-4C4A-8639-B7930CA8DF19}"/>
            </c:ext>
          </c:extLst>
        </c:ser>
        <c:ser>
          <c:idx val="1"/>
          <c:order val="1"/>
          <c:tx>
            <c:strRef>
              <c:f>Sheet1!$C$1</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44AD-46CF-829B-CB18430DA3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47</c:v>
                </c:pt>
                <c:pt idx="1">
                  <c:v>43</c:v>
                </c:pt>
                <c:pt idx="2">
                  <c:v>39</c:v>
                </c:pt>
                <c:pt idx="3">
                  <c:v>34</c:v>
                </c:pt>
                <c:pt idx="4">
                  <c:v>23</c:v>
                </c:pt>
                <c:pt idx="5">
                  <c:v>41</c:v>
                </c:pt>
                <c:pt idx="6">
                  <c:v>32</c:v>
                </c:pt>
                <c:pt idx="7">
                  <c:v>63</c:v>
                </c:pt>
                <c:pt idx="8">
                  <c:v>37</c:v>
                </c:pt>
                <c:pt idx="9">
                  <c:v>30</c:v>
                </c:pt>
                <c:pt idx="10">
                  <c:v>33</c:v>
                </c:pt>
                <c:pt idx="11">
                  <c:v>27</c:v>
                </c:pt>
                <c:pt idx="12">
                  <c:v>27</c:v>
                </c:pt>
                <c:pt idx="13">
                  <c:v>39</c:v>
                </c:pt>
                <c:pt idx="14">
                  <c:v>48</c:v>
                </c:pt>
                <c:pt idx="15">
                  <c:v>58</c:v>
                </c:pt>
              </c:numCache>
            </c:numRef>
          </c:val>
          <c:extLst>
            <c:ext xmlns:c16="http://schemas.microsoft.com/office/drawing/2014/chart" uri="{C3380CC4-5D6E-409C-BE32-E72D297353CC}">
              <c16:uniqueId val="{00000001-94BC-4C4A-8639-B7930CA8DF19}"/>
            </c:ext>
          </c:extLst>
        </c:ser>
        <c:ser>
          <c:idx val="2"/>
          <c:order val="2"/>
          <c:tx>
            <c:strRef>
              <c:f>Sheet1!$D$1</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9-44AD-46CF-829B-CB18430DA3B1}"/>
                </c:ext>
              </c:extLst>
            </c:dLbl>
            <c:dLbl>
              <c:idx val="13"/>
              <c:delete val="1"/>
              <c:extLst>
                <c:ext xmlns:c15="http://schemas.microsoft.com/office/drawing/2012/chart" uri="{CE6537A1-D6FC-4f65-9D91-7224C49458BB}"/>
                <c:ext xmlns:c16="http://schemas.microsoft.com/office/drawing/2014/chart" uri="{C3380CC4-5D6E-409C-BE32-E72D297353CC}">
                  <c16:uniqueId val="{00000012-44AD-46CF-829B-CB18430DA3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16</c:v>
                </c:pt>
                <c:pt idx="1">
                  <c:v>38</c:v>
                </c:pt>
                <c:pt idx="2">
                  <c:v>32</c:v>
                </c:pt>
                <c:pt idx="3">
                  <c:v>34</c:v>
                </c:pt>
                <c:pt idx="4">
                  <c:v>32</c:v>
                </c:pt>
                <c:pt idx="5">
                  <c:v>21</c:v>
                </c:pt>
                <c:pt idx="6">
                  <c:v>46</c:v>
                </c:pt>
                <c:pt idx="7">
                  <c:v>31</c:v>
                </c:pt>
                <c:pt idx="8">
                  <c:v>41</c:v>
                </c:pt>
                <c:pt idx="9">
                  <c:v>48</c:v>
                </c:pt>
                <c:pt idx="10">
                  <c:v>37</c:v>
                </c:pt>
                <c:pt idx="11">
                  <c:v>50</c:v>
                </c:pt>
                <c:pt idx="12">
                  <c:v>42</c:v>
                </c:pt>
                <c:pt idx="13">
                  <c:v>25</c:v>
                </c:pt>
                <c:pt idx="14">
                  <c:v>24</c:v>
                </c:pt>
                <c:pt idx="15">
                  <c:v>23</c:v>
                </c:pt>
              </c:numCache>
            </c:numRef>
          </c:val>
          <c:extLst>
            <c:ext xmlns:c16="http://schemas.microsoft.com/office/drawing/2014/chart" uri="{C3380CC4-5D6E-409C-BE32-E72D297353CC}">
              <c16:uniqueId val="{00000002-94BC-4C4A-8639-B7930CA8DF19}"/>
            </c:ext>
          </c:extLst>
        </c:ser>
        <c:ser>
          <c:idx val="3"/>
          <c:order val="3"/>
          <c:tx>
            <c:strRef>
              <c:f>Sheet1!$E$1</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6</c:v>
                </c:pt>
                <c:pt idx="1">
                  <c:v>7</c:v>
                </c:pt>
                <c:pt idx="2">
                  <c:v>5</c:v>
                </c:pt>
                <c:pt idx="3">
                  <c:v>0</c:v>
                </c:pt>
                <c:pt idx="4">
                  <c:v>18</c:v>
                </c:pt>
                <c:pt idx="5">
                  <c:v>7</c:v>
                </c:pt>
                <c:pt idx="6">
                  <c:v>9</c:v>
                </c:pt>
                <c:pt idx="7">
                  <c:v>0</c:v>
                </c:pt>
                <c:pt idx="8">
                  <c:v>7</c:v>
                </c:pt>
                <c:pt idx="9">
                  <c:v>4</c:v>
                </c:pt>
                <c:pt idx="10">
                  <c:v>11</c:v>
                </c:pt>
                <c:pt idx="11">
                  <c:v>3</c:v>
                </c:pt>
                <c:pt idx="12">
                  <c:v>9</c:v>
                </c:pt>
                <c:pt idx="13">
                  <c:v>6</c:v>
                </c:pt>
                <c:pt idx="14">
                  <c:v>12</c:v>
                </c:pt>
                <c:pt idx="15">
                  <c:v>3</c:v>
                </c:pt>
              </c:numCache>
            </c:numRef>
          </c:val>
          <c:extLst>
            <c:ext xmlns:c16="http://schemas.microsoft.com/office/drawing/2014/chart" uri="{C3380CC4-5D6E-409C-BE32-E72D297353CC}">
              <c16:uniqueId val="{00000003-94BC-4C4A-8639-B7930CA8DF19}"/>
            </c:ext>
          </c:extLst>
        </c:ser>
        <c:dLbls>
          <c:showLegendKey val="0"/>
          <c:showVal val="0"/>
          <c:showCatName val="0"/>
          <c:showSerName val="0"/>
          <c:showPercent val="0"/>
          <c:showBubbleSize val="0"/>
        </c:dLbls>
        <c:gapWidth val="150"/>
        <c:overlap val="100"/>
        <c:axId val="214473344"/>
        <c:axId val="214516096"/>
      </c:barChart>
      <c:catAx>
        <c:axId val="214473344"/>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516096"/>
        <c:crosses val="autoZero"/>
        <c:auto val="1"/>
        <c:lblAlgn val="ctr"/>
        <c:lblOffset val="100"/>
        <c:noMultiLvlLbl val="0"/>
      </c:catAx>
      <c:valAx>
        <c:axId val="2145160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1.8392901461670161E-4"/>
              <c:y val="7.1167420814479618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473344"/>
        <c:crosses val="autoZero"/>
        <c:crossBetween val="between"/>
      </c:valAx>
      <c:spPr>
        <a:noFill/>
        <a:ln w="25350">
          <a:noFill/>
        </a:ln>
        <a:effectLst/>
      </c:spPr>
    </c:plotArea>
    <c:legend>
      <c:legendPos val="b"/>
      <c:layout>
        <c:manualLayout>
          <c:xMode val="edge"/>
          <c:yMode val="edge"/>
          <c:x val="0.27498195642108553"/>
          <c:y val="0.9142218263441052"/>
          <c:w val="0.45003599210407474"/>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3300144995026E-2"/>
          <c:y val="4.1666666666666699E-2"/>
          <c:w val="0.89766397772243955"/>
          <c:h val="0.68053038344915495"/>
        </c:manualLayout>
      </c:layout>
      <c:lineChart>
        <c:grouping val="standard"/>
        <c:varyColors val="0"/>
        <c:ser>
          <c:idx val="0"/>
          <c:order val="0"/>
          <c:tx>
            <c:strRef>
              <c:f>Sheet1!$B$1</c:f>
              <c:strCache>
                <c:ptCount val="1"/>
                <c:pt idx="0">
                  <c:v>Prescription opioids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triang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6"/>
              <c:layout>
                <c:manualLayout>
                  <c:x val="-1.207182794660488E-2"/>
                  <c:y val="-2.0377186536295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65-43A9-9597-AEB3AFBCF560}"/>
                </c:ext>
              </c:extLst>
            </c:dLbl>
            <c:dLbl>
              <c:idx val="7"/>
              <c:delete val="1"/>
              <c:extLst>
                <c:ext xmlns:c15="http://schemas.microsoft.com/office/drawing/2012/chart" uri="{CE6537A1-D6FC-4f65-9D91-7224C49458BB}"/>
                <c:ext xmlns:c16="http://schemas.microsoft.com/office/drawing/2014/chart" uri="{C3380CC4-5D6E-409C-BE32-E72D297353CC}">
                  <c16:uniqueId val="{00000007-9565-43A9-9597-AEB3AFBCF560}"/>
                </c:ext>
              </c:extLst>
            </c:dLbl>
            <c:dLbl>
              <c:idx val="8"/>
              <c:delete val="1"/>
              <c:extLst>
                <c:ext xmlns:c15="http://schemas.microsoft.com/office/drawing/2012/chart" uri="{CE6537A1-D6FC-4f65-9D91-7224C49458BB}"/>
                <c:ext xmlns:c16="http://schemas.microsoft.com/office/drawing/2014/chart" uri="{C3380CC4-5D6E-409C-BE32-E72D297353CC}">
                  <c16:uniqueId val="{00000008-9565-43A9-9597-AEB3AFBCF560}"/>
                </c:ext>
              </c:extLst>
            </c:dLbl>
            <c:dLbl>
              <c:idx val="9"/>
              <c:delete val="1"/>
              <c:extLst>
                <c:ext xmlns:c15="http://schemas.microsoft.com/office/drawing/2012/chart" uri="{CE6537A1-D6FC-4f65-9D91-7224C49458BB}"/>
                <c:ext xmlns:c16="http://schemas.microsoft.com/office/drawing/2014/chart" uri="{C3380CC4-5D6E-409C-BE32-E72D297353CC}">
                  <c16:uniqueId val="{00000009-9565-43A9-9597-AEB3AFBCF560}"/>
                </c:ext>
              </c:extLst>
            </c:dLbl>
            <c:dLbl>
              <c:idx val="11"/>
              <c:layout>
                <c:manualLayout>
                  <c:x val="-2.5350838687870247E-2"/>
                  <c:y val="6.7923955120984869E-2"/>
                </c:manualLayout>
              </c:layout>
              <c:tx>
                <c:rich>
                  <a:bodyPr/>
                  <a:lstStyle/>
                  <a:p>
                    <a:fld id="{2523BD05-00A1-4A58-B415-DD2A2CB2DCD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6">
                  <c:v>7</c:v>
                </c:pt>
                <c:pt idx="7">
                  <c:v>12</c:v>
                </c:pt>
                <c:pt idx="8">
                  <c:v>14</c:v>
                </c:pt>
                <c:pt idx="9">
                  <c:v>19</c:v>
                </c:pt>
                <c:pt idx="10">
                  <c:v>33</c:v>
                </c:pt>
                <c:pt idx="11">
                  <c:v>13</c:v>
                </c:pt>
              </c:numCache>
            </c:numRef>
          </c:val>
          <c:smooth val="0"/>
          <c:extLst>
            <c:ext xmlns:c16="http://schemas.microsoft.com/office/drawing/2014/chart" uri="{C3380CC4-5D6E-409C-BE32-E72D297353CC}">
              <c16:uniqueId val="{0000000D-9565-43A9-9597-AEB3AFBCF560}"/>
            </c:ext>
          </c:extLst>
        </c:ser>
        <c:ser>
          <c:idx val="1"/>
          <c:order val="1"/>
          <c:tx>
            <c:strRef>
              <c:f>Sheet1!$C$1</c:f>
              <c:strCache>
                <c:ptCount val="1"/>
                <c:pt idx="0">
                  <c:v>Codeine OTC</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65-43A9-9597-AEB3AFBCF560}"/>
                </c:ext>
              </c:extLst>
            </c:dLbl>
            <c:dLbl>
              <c:idx val="10"/>
              <c:layout>
                <c:manualLayout>
                  <c:x val="-1.3279010741265545E-2"/>
                  <c:y val="4.0754373072590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87-4380-8985-CDEE27AE3AF6}"/>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2">
                  <c:v>28</c:v>
                </c:pt>
                <c:pt idx="3">
                  <c:v>35</c:v>
                </c:pt>
                <c:pt idx="4">
                  <c:v>16</c:v>
                </c:pt>
                <c:pt idx="5">
                  <c:v>14</c:v>
                </c:pt>
                <c:pt idx="6">
                  <c:v>21</c:v>
                </c:pt>
                <c:pt idx="7">
                  <c:v>14</c:v>
                </c:pt>
                <c:pt idx="8">
                  <c:v>16</c:v>
                </c:pt>
                <c:pt idx="9">
                  <c:v>18</c:v>
                </c:pt>
                <c:pt idx="10">
                  <c:v>24</c:v>
                </c:pt>
                <c:pt idx="11">
                  <c:v>18</c:v>
                </c:pt>
              </c:numCache>
            </c:numRef>
          </c:val>
          <c:smooth val="0"/>
          <c:extLst>
            <c:ext xmlns:c16="http://schemas.microsoft.com/office/drawing/2014/chart" uri="{C3380CC4-5D6E-409C-BE32-E72D297353CC}">
              <c16:uniqueId val="{0000001A-9565-43A9-9597-AEB3AFBCF560}"/>
            </c:ext>
          </c:extLst>
        </c:ser>
        <c:ser>
          <c:idx val="2"/>
          <c:order val="2"/>
          <c:tx>
            <c:strRef>
              <c:f>Sheet1!$D$1</c:f>
              <c:strCache>
                <c:ptCount val="1"/>
                <c:pt idx="0">
                  <c:v>Benzodiazepines</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circ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565-43A9-9597-AEB3AFBCF56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565-43A9-9597-AEB3AFBCF560}"/>
                </c:ext>
              </c:extLst>
            </c:dLbl>
            <c:dLbl>
              <c:idx val="11"/>
              <c:tx>
                <c:rich>
                  <a:bodyPr/>
                  <a:lstStyle/>
                  <a:p>
                    <a:fld id="{C8E66DEF-88CB-47D5-9CAC-6479F044618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30</c:v>
                </c:pt>
                <c:pt idx="1">
                  <c:v>12</c:v>
                </c:pt>
                <c:pt idx="2">
                  <c:v>14</c:v>
                </c:pt>
                <c:pt idx="3">
                  <c:v>16</c:v>
                </c:pt>
                <c:pt idx="4">
                  <c:v>15</c:v>
                </c:pt>
                <c:pt idx="5">
                  <c:v>24</c:v>
                </c:pt>
                <c:pt idx="6">
                  <c:v>25</c:v>
                </c:pt>
                <c:pt idx="7">
                  <c:v>30</c:v>
                </c:pt>
                <c:pt idx="8">
                  <c:v>12</c:v>
                </c:pt>
                <c:pt idx="9">
                  <c:v>42</c:v>
                </c:pt>
                <c:pt idx="10">
                  <c:v>48</c:v>
                </c:pt>
                <c:pt idx="11">
                  <c:v>30</c:v>
                </c:pt>
              </c:numCache>
            </c:numRef>
          </c:val>
          <c:smooth val="0"/>
          <c:extLst>
            <c:ext xmlns:c16="http://schemas.microsoft.com/office/drawing/2014/chart" uri="{C3380CC4-5D6E-409C-BE32-E72D297353CC}">
              <c16:uniqueId val="{00000028-9565-43A9-9597-AEB3AFBCF560}"/>
            </c:ext>
          </c:extLst>
        </c:ser>
        <c:ser>
          <c:idx val="3"/>
          <c:order val="3"/>
          <c:tx>
            <c:strRef>
              <c:f>Sheet1!$E$1</c:f>
              <c:strCache>
                <c:ptCount val="1"/>
                <c:pt idx="0">
                  <c:v>Pharmaceutical stimulants</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pPr>
              <a:no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BF87-4380-8985-CDEE27AE3AF6}"/>
                </c:ext>
              </c:extLst>
            </c:dLbl>
            <c:dLbl>
              <c:idx val="2"/>
              <c:delete val="1"/>
              <c:extLst>
                <c:ext xmlns:c15="http://schemas.microsoft.com/office/drawing/2012/chart" uri="{CE6537A1-D6FC-4f65-9D91-7224C49458BB}"/>
                <c:ext xmlns:c16="http://schemas.microsoft.com/office/drawing/2014/chart" uri="{C3380CC4-5D6E-409C-BE32-E72D297353CC}">
                  <c16:uniqueId val="{00000007-BF87-4380-8985-CDEE27AE3AF6}"/>
                </c:ext>
              </c:extLst>
            </c:dLbl>
            <c:dLbl>
              <c:idx val="3"/>
              <c:delete val="1"/>
              <c:extLst>
                <c:ext xmlns:c15="http://schemas.microsoft.com/office/drawing/2012/chart" uri="{CE6537A1-D6FC-4f65-9D91-7224C49458BB}"/>
                <c:ext xmlns:c16="http://schemas.microsoft.com/office/drawing/2014/chart" uri="{C3380CC4-5D6E-409C-BE32-E72D297353CC}">
                  <c16:uniqueId val="{00000008-BF87-4380-8985-CDEE27AE3AF6}"/>
                </c:ext>
              </c:extLst>
            </c:dLbl>
            <c:dLbl>
              <c:idx val="4"/>
              <c:delete val="1"/>
              <c:extLst>
                <c:ext xmlns:c15="http://schemas.microsoft.com/office/drawing/2012/chart" uri="{CE6537A1-D6FC-4f65-9D91-7224C49458BB}"/>
                <c:ext xmlns:c16="http://schemas.microsoft.com/office/drawing/2014/chart" uri="{C3380CC4-5D6E-409C-BE32-E72D297353CC}">
                  <c16:uniqueId val="{00000009-BF87-4380-8985-CDEE27AE3AF6}"/>
                </c:ext>
              </c:extLst>
            </c:dLbl>
            <c:dLbl>
              <c:idx val="5"/>
              <c:delete val="1"/>
              <c:extLst>
                <c:ext xmlns:c15="http://schemas.microsoft.com/office/drawing/2012/chart" uri="{CE6537A1-D6FC-4f65-9D91-7224C49458BB}"/>
                <c:ext xmlns:c16="http://schemas.microsoft.com/office/drawing/2014/chart" uri="{C3380CC4-5D6E-409C-BE32-E72D297353CC}">
                  <c16:uniqueId val="{0000000A-BF87-4380-8985-CDEE27AE3AF6}"/>
                </c:ext>
              </c:extLst>
            </c:dLbl>
            <c:dLbl>
              <c:idx val="6"/>
              <c:delete val="1"/>
              <c:extLst>
                <c:ext xmlns:c15="http://schemas.microsoft.com/office/drawing/2012/chart" uri="{CE6537A1-D6FC-4f65-9D91-7224C49458BB}"/>
                <c:ext xmlns:c16="http://schemas.microsoft.com/office/drawing/2014/chart" uri="{C3380CC4-5D6E-409C-BE32-E72D297353CC}">
                  <c16:uniqueId val="{0000000B-BF87-4380-8985-CDEE27AE3AF6}"/>
                </c:ext>
              </c:extLst>
            </c:dLbl>
            <c:dLbl>
              <c:idx val="7"/>
              <c:delete val="1"/>
              <c:extLst>
                <c:ext xmlns:c15="http://schemas.microsoft.com/office/drawing/2012/chart" uri="{CE6537A1-D6FC-4f65-9D91-7224C49458BB}"/>
                <c:ext xmlns:c16="http://schemas.microsoft.com/office/drawing/2014/chart" uri="{C3380CC4-5D6E-409C-BE32-E72D297353CC}">
                  <c16:uniqueId val="{0000000C-BF87-4380-8985-CDEE27AE3AF6}"/>
                </c:ext>
              </c:extLst>
            </c:dLbl>
            <c:dLbl>
              <c:idx val="8"/>
              <c:delete val="1"/>
              <c:extLst>
                <c:ext xmlns:c15="http://schemas.microsoft.com/office/drawing/2012/chart" uri="{CE6537A1-D6FC-4f65-9D91-7224C49458BB}"/>
                <c:ext xmlns:c16="http://schemas.microsoft.com/office/drawing/2014/chart" uri="{C3380CC4-5D6E-409C-BE32-E72D297353CC}">
                  <c16:uniqueId val="{0000000E-BF87-4380-8985-CDEE27AE3AF6}"/>
                </c:ext>
              </c:extLst>
            </c:dLbl>
            <c:dLbl>
              <c:idx val="9"/>
              <c:delete val="1"/>
              <c:extLst>
                <c:ext xmlns:c15="http://schemas.microsoft.com/office/drawing/2012/chart" uri="{CE6537A1-D6FC-4f65-9D91-7224C49458BB}"/>
                <c:ext xmlns:c16="http://schemas.microsoft.com/office/drawing/2014/chart" uri="{C3380CC4-5D6E-409C-BE32-E72D297353CC}">
                  <c16:uniqueId val="{0000000D-BF87-4380-8985-CDEE27AE3AF6}"/>
                </c:ext>
              </c:extLst>
            </c:dLbl>
            <c:dLbl>
              <c:idx val="11"/>
              <c:layout>
                <c:manualLayout>
                  <c:x val="-7.2430967679629277E-3"/>
                  <c:y val="1.6980988780246155E-2"/>
                </c:manualLayout>
              </c:layout>
              <c:tx>
                <c:rich>
                  <a:bodyPr/>
                  <a:lstStyle/>
                  <a:p>
                    <a:fld id="{25502CE4-949A-47CA-9969-1F7457F463D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15</c:v>
                </c:pt>
                <c:pt idx="1">
                  <c:v>3</c:v>
                </c:pt>
                <c:pt idx="2">
                  <c:v>3</c:v>
                </c:pt>
                <c:pt idx="3">
                  <c:v>10</c:v>
                </c:pt>
                <c:pt idx="4">
                  <c:v>24</c:v>
                </c:pt>
                <c:pt idx="5">
                  <c:v>19</c:v>
                </c:pt>
                <c:pt idx="6">
                  <c:v>23</c:v>
                </c:pt>
                <c:pt idx="7">
                  <c:v>15</c:v>
                </c:pt>
                <c:pt idx="8">
                  <c:v>3</c:v>
                </c:pt>
                <c:pt idx="9">
                  <c:v>27</c:v>
                </c:pt>
                <c:pt idx="10">
                  <c:v>45</c:v>
                </c:pt>
                <c:pt idx="11">
                  <c:v>12</c:v>
                </c:pt>
              </c:numCache>
            </c:numRef>
          </c:val>
          <c:smooth val="0"/>
          <c:extLst>
            <c:ext xmlns:c16="http://schemas.microsoft.com/office/drawing/2014/chart" uri="{C3380CC4-5D6E-409C-BE32-E72D297353CC}">
              <c16:uniqueId val="{0000002D-9565-43A9-9597-AEB3AFBCF560}"/>
            </c:ext>
          </c:extLst>
        </c:ser>
        <c:ser>
          <c:idx val="4"/>
          <c:order val="4"/>
          <c:tx>
            <c:strRef>
              <c:f>Sheet1!$F$1</c:f>
              <c:strCache>
                <c:ptCount val="1"/>
                <c:pt idx="0">
                  <c:v>Antipsychotics</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pPr>
              <a:solidFill>
                <a:schemeClr val="accent5"/>
              </a:solidFill>
              <a:ln w="25400" cap="flat" cmpd="sng" algn="ctr">
                <a:solidFill>
                  <a:schemeClr val="accent5"/>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87-4380-8985-CDEE27AE3AF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Sheet1!$F$2:$F$13</c:f>
              <c:numCache>
                <c:formatCode>General</c:formatCode>
                <c:ptCount val="12"/>
                <c:pt idx="6">
                  <c:v>3</c:v>
                </c:pt>
                <c:pt idx="7">
                  <c:v>3</c:v>
                </c:pt>
                <c:pt idx="8">
                  <c:v>2</c:v>
                </c:pt>
                <c:pt idx="9">
                  <c:v>3</c:v>
                </c:pt>
                <c:pt idx="10">
                  <c:v>8</c:v>
                </c:pt>
                <c:pt idx="11">
                  <c:v>4</c:v>
                </c:pt>
              </c:numCache>
            </c:numRef>
          </c:val>
          <c:smooth val="0"/>
          <c:extLst>
            <c:ext xmlns:c16="http://schemas.microsoft.com/office/drawing/2014/chart" uri="{C3380CC4-5D6E-409C-BE32-E72D297353CC}">
              <c16:uniqueId val="{00000031-9565-43A9-9597-AEB3AFBCF560}"/>
            </c:ext>
          </c:extLst>
        </c:ser>
        <c:ser>
          <c:idx val="5"/>
          <c:order val="5"/>
          <c:tx>
            <c:strRef>
              <c:f>Sheet1!$G$1</c:f>
              <c:strCache>
                <c:ptCount val="1"/>
                <c:pt idx="0">
                  <c:v>Antidepressants</c:v>
                </c:pt>
              </c:strCache>
            </c:strRef>
          </c:tx>
          <c:spPr>
            <a:ln w="25400" cap="rnd" cmpd="sng" algn="ctr">
              <a:solidFill>
                <a:schemeClr val="accent6"/>
              </a:solidFill>
              <a:prstDash val="solid"/>
              <a:round/>
            </a:ln>
            <a:effectLst>
              <a:outerShdw blurRad="50800" dist="38100" dir="2700000" algn="tl" rotWithShape="0">
                <a:prstClr val="black">
                  <a:alpha val="40000"/>
                </a:prstClr>
              </a:outerShdw>
            </a:effectLst>
          </c:spPr>
          <c:marker>
            <c:spPr>
              <a:noFill/>
              <a:ln w="25400" cap="flat" cmpd="sng" algn="ctr">
                <a:solidFill>
                  <a:schemeClr val="accent6"/>
                </a:solidFill>
                <a:prstDash val="solid"/>
                <a:round/>
              </a:ln>
              <a:effectLst>
                <a:outerShdw blurRad="50800" dist="38100" dir="2700000" algn="tl" rotWithShape="0">
                  <a:prstClr val="black">
                    <a:alpha val="40000"/>
                  </a:prstClr>
                </a:outerShdw>
              </a:effectLst>
            </c:spPr>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Sheet1!$G$2:$G$13</c:f>
              <c:numCache>
                <c:formatCode>General</c:formatCode>
                <c:ptCount val="12"/>
                <c:pt idx="0">
                  <c:v>4</c:v>
                </c:pt>
                <c:pt idx="1">
                  <c:v>4</c:v>
                </c:pt>
                <c:pt idx="2">
                  <c:v>2</c:v>
                </c:pt>
                <c:pt idx="3">
                  <c:v>2</c:v>
                </c:pt>
                <c:pt idx="4">
                  <c:v>2</c:v>
                </c:pt>
                <c:pt idx="5">
                  <c:v>1</c:v>
                </c:pt>
                <c:pt idx="6">
                  <c:v>0</c:v>
                </c:pt>
                <c:pt idx="7">
                  <c:v>4</c:v>
                </c:pt>
                <c:pt idx="8">
                  <c:v>4</c:v>
                </c:pt>
                <c:pt idx="9">
                  <c:v>5</c:v>
                </c:pt>
                <c:pt idx="10">
                  <c:v>6</c:v>
                </c:pt>
                <c:pt idx="11">
                  <c:v>2</c:v>
                </c:pt>
              </c:numCache>
            </c:numRef>
          </c:val>
          <c:smooth val="0"/>
          <c:extLst>
            <c:ext xmlns:c16="http://schemas.microsoft.com/office/drawing/2014/chart" uri="{C3380CC4-5D6E-409C-BE32-E72D297353CC}">
              <c16:uniqueId val="{00000035-9565-43A9-9597-AEB3AFBCF560}"/>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SA EDRS participants</a:t>
                </a:r>
              </a:p>
            </c:rich>
          </c:tx>
          <c:layout>
            <c:manualLayout>
              <c:xMode val="edge"/>
              <c:yMode val="edge"/>
              <c:x val="8.449994401333337E-3"/>
              <c:y val="8.261665538166310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3259268074615682"/>
          <c:y val="0.83232891453241042"/>
          <c:w val="0.82001626940213657"/>
          <c:h val="0.155859804956630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15976428105427E-2"/>
          <c:y val="4.8650796378659669E-2"/>
          <c:w val="0.886799321025043"/>
          <c:h val="0.72736806648747865"/>
        </c:manualLayout>
      </c:layout>
      <c:lineChart>
        <c:grouping val="standard"/>
        <c:varyColors val="0"/>
        <c:ser>
          <c:idx val="0"/>
          <c:order val="0"/>
          <c:tx>
            <c:strRef>
              <c:f>Sheet1!$B$1</c:f>
              <c:strCache>
                <c:ptCount val="1"/>
                <c:pt idx="0">
                  <c:v>GHB/GBL</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triang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7879680170533669E-2"/>
                  <c:y val="3.142894460064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82-449C-A8F2-7AA706CED93E}"/>
                </c:ext>
              </c:extLst>
            </c:dLbl>
            <c:dLbl>
              <c:idx val="1"/>
              <c:delete val="1"/>
              <c:extLst>
                <c:ext xmlns:c15="http://schemas.microsoft.com/office/drawing/2012/chart" uri="{CE6537A1-D6FC-4f65-9D91-7224C49458BB}"/>
                <c:ext xmlns:c16="http://schemas.microsoft.com/office/drawing/2014/chart" uri="{C3380CC4-5D6E-409C-BE32-E72D297353CC}">
                  <c16:uniqueId val="{00000001-D684-42BE-BE7D-ECFFA3496BB2}"/>
                </c:ext>
              </c:extLst>
            </c:dLbl>
            <c:dLbl>
              <c:idx val="2"/>
              <c:delete val="1"/>
              <c:extLst>
                <c:ext xmlns:c15="http://schemas.microsoft.com/office/drawing/2012/chart" uri="{CE6537A1-D6FC-4f65-9D91-7224C49458BB}"/>
                <c:ext xmlns:c16="http://schemas.microsoft.com/office/drawing/2014/chart" uri="{C3380CC4-5D6E-409C-BE32-E72D297353CC}">
                  <c16:uniqueId val="{00000002-D684-42BE-BE7D-ECFFA3496BB2}"/>
                </c:ext>
              </c:extLst>
            </c:dLbl>
            <c:dLbl>
              <c:idx val="3"/>
              <c:delete val="1"/>
              <c:extLst>
                <c:ext xmlns:c15="http://schemas.microsoft.com/office/drawing/2012/chart" uri="{CE6537A1-D6FC-4f65-9D91-7224C49458BB}"/>
                <c:ext xmlns:c16="http://schemas.microsoft.com/office/drawing/2014/chart" uri="{C3380CC4-5D6E-409C-BE32-E72D297353CC}">
                  <c16:uniqueId val="{00000006-D684-42BE-BE7D-ECFFA3496BB2}"/>
                </c:ext>
              </c:extLst>
            </c:dLbl>
            <c:dLbl>
              <c:idx val="4"/>
              <c:delete val="1"/>
              <c:extLst>
                <c:ext xmlns:c15="http://schemas.microsoft.com/office/drawing/2012/chart" uri="{CE6537A1-D6FC-4f65-9D91-7224C49458BB}"/>
                <c:ext xmlns:c16="http://schemas.microsoft.com/office/drawing/2014/chart" uri="{C3380CC4-5D6E-409C-BE32-E72D297353CC}">
                  <c16:uniqueId val="{00000005-D684-42BE-BE7D-ECFFA3496BB2}"/>
                </c:ext>
              </c:extLst>
            </c:dLbl>
            <c:dLbl>
              <c:idx val="5"/>
              <c:delete val="1"/>
              <c:extLst>
                <c:ext xmlns:c15="http://schemas.microsoft.com/office/drawing/2012/chart" uri="{CE6537A1-D6FC-4f65-9D91-7224C49458BB}"/>
                <c:ext xmlns:c16="http://schemas.microsoft.com/office/drawing/2014/chart" uri="{C3380CC4-5D6E-409C-BE32-E72D297353CC}">
                  <c16:uniqueId val="{00000008-D684-42BE-BE7D-ECFFA3496BB2}"/>
                </c:ext>
              </c:extLst>
            </c:dLbl>
            <c:dLbl>
              <c:idx val="6"/>
              <c:delete val="1"/>
              <c:extLst>
                <c:ext xmlns:c15="http://schemas.microsoft.com/office/drawing/2012/chart" uri="{CE6537A1-D6FC-4f65-9D91-7224C49458BB}"/>
                <c:ext xmlns:c16="http://schemas.microsoft.com/office/drawing/2014/chart" uri="{C3380CC4-5D6E-409C-BE32-E72D297353CC}">
                  <c16:uniqueId val="{00000009-D684-42BE-BE7D-ECFFA3496BB2}"/>
                </c:ext>
              </c:extLst>
            </c:dLbl>
            <c:dLbl>
              <c:idx val="7"/>
              <c:delete val="1"/>
              <c:extLst>
                <c:ext xmlns:c15="http://schemas.microsoft.com/office/drawing/2012/chart" uri="{CE6537A1-D6FC-4f65-9D91-7224C49458BB}"/>
                <c:ext xmlns:c16="http://schemas.microsoft.com/office/drawing/2014/chart" uri="{C3380CC4-5D6E-409C-BE32-E72D297353CC}">
                  <c16:uniqueId val="{0000000A-D684-42BE-BE7D-ECFFA3496BB2}"/>
                </c:ext>
              </c:extLst>
            </c:dLbl>
            <c:dLbl>
              <c:idx val="8"/>
              <c:delete val="1"/>
              <c:extLst>
                <c:ext xmlns:c15="http://schemas.microsoft.com/office/drawing/2012/chart" uri="{CE6537A1-D6FC-4f65-9D91-7224C49458BB}"/>
                <c:ext xmlns:c16="http://schemas.microsoft.com/office/drawing/2014/chart" uri="{C3380CC4-5D6E-409C-BE32-E72D297353CC}">
                  <c16:uniqueId val="{00000018-D684-42BE-BE7D-ECFFA3496BB2}"/>
                </c:ext>
              </c:extLst>
            </c:dLbl>
            <c:dLbl>
              <c:idx val="9"/>
              <c:delete val="1"/>
              <c:extLst>
                <c:ext xmlns:c15="http://schemas.microsoft.com/office/drawing/2012/chart" uri="{CE6537A1-D6FC-4f65-9D91-7224C49458BB}"/>
                <c:ext xmlns:c16="http://schemas.microsoft.com/office/drawing/2014/chart" uri="{C3380CC4-5D6E-409C-BE32-E72D297353CC}">
                  <c16:uniqueId val="{00000017-D684-42BE-BE7D-ECFFA3496BB2}"/>
                </c:ext>
              </c:extLst>
            </c:dLbl>
            <c:dLbl>
              <c:idx val="10"/>
              <c:delete val="1"/>
              <c:extLst>
                <c:ext xmlns:c15="http://schemas.microsoft.com/office/drawing/2012/chart" uri="{CE6537A1-D6FC-4f65-9D91-7224C49458BB}"/>
                <c:ext xmlns:c16="http://schemas.microsoft.com/office/drawing/2014/chart" uri="{C3380CC4-5D6E-409C-BE32-E72D297353CC}">
                  <c16:uniqueId val="{00000016-D684-42BE-BE7D-ECFFA3496BB2}"/>
                </c:ext>
              </c:extLst>
            </c:dLbl>
            <c:dLbl>
              <c:idx val="11"/>
              <c:delete val="1"/>
              <c:extLst>
                <c:ext xmlns:c15="http://schemas.microsoft.com/office/drawing/2012/chart" uri="{CE6537A1-D6FC-4f65-9D91-7224C49458BB}"/>
                <c:ext xmlns:c16="http://schemas.microsoft.com/office/drawing/2014/chart" uri="{C3380CC4-5D6E-409C-BE32-E72D297353CC}">
                  <c16:uniqueId val="{00000014-D684-42BE-BE7D-ECFFA3496BB2}"/>
                </c:ext>
              </c:extLst>
            </c:dLbl>
            <c:dLbl>
              <c:idx val="12"/>
              <c:delete val="1"/>
              <c:extLst>
                <c:ext xmlns:c15="http://schemas.microsoft.com/office/drawing/2012/chart" uri="{CE6537A1-D6FC-4f65-9D91-7224C49458BB}"/>
                <c:ext xmlns:c16="http://schemas.microsoft.com/office/drawing/2014/chart" uri="{C3380CC4-5D6E-409C-BE32-E72D297353CC}">
                  <c16:uniqueId val="{00000019-D684-42BE-BE7D-ECFFA3496BB2}"/>
                </c:ext>
              </c:extLst>
            </c:dLbl>
            <c:dLbl>
              <c:idx val="13"/>
              <c:delete val="1"/>
              <c:extLst>
                <c:ext xmlns:c15="http://schemas.microsoft.com/office/drawing/2012/chart" uri="{CE6537A1-D6FC-4f65-9D91-7224C49458BB}"/>
                <c:ext xmlns:c16="http://schemas.microsoft.com/office/drawing/2014/chart" uri="{C3380CC4-5D6E-409C-BE32-E72D297353CC}">
                  <c16:uniqueId val="{0000001B-D684-42BE-BE7D-ECFFA3496BB2}"/>
                </c:ext>
              </c:extLst>
            </c:dLbl>
            <c:dLbl>
              <c:idx val="14"/>
              <c:layout>
                <c:manualLayout>
                  <c:x val="-9.5358294242847974E-3"/>
                  <c:y val="3.1428944600641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2-449C-A8F2-7AA706CED93E}"/>
                </c:ext>
              </c:extLst>
            </c:dLbl>
            <c:dLbl>
              <c:idx val="15"/>
              <c:layout>
                <c:manualLayout>
                  <c:x val="-1.0727808102320201E-2"/>
                  <c:y val="-4.5397364423149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82-449C-A8F2-7AA706CED9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12</c:v>
                </c:pt>
                <c:pt idx="1">
                  <c:v>12</c:v>
                </c:pt>
                <c:pt idx="2">
                  <c:v>18</c:v>
                </c:pt>
                <c:pt idx="3">
                  <c:v>7</c:v>
                </c:pt>
                <c:pt idx="4">
                  <c:v>11</c:v>
                </c:pt>
                <c:pt idx="5">
                  <c:v>4</c:v>
                </c:pt>
                <c:pt idx="6">
                  <c:v>2</c:v>
                </c:pt>
                <c:pt idx="7">
                  <c:v>8</c:v>
                </c:pt>
                <c:pt idx="8">
                  <c:v>5</c:v>
                </c:pt>
                <c:pt idx="9">
                  <c:v>12</c:v>
                </c:pt>
                <c:pt idx="10">
                  <c:v>5</c:v>
                </c:pt>
                <c:pt idx="11">
                  <c:v>3</c:v>
                </c:pt>
                <c:pt idx="12">
                  <c:v>4</c:v>
                </c:pt>
                <c:pt idx="13">
                  <c:v>9</c:v>
                </c:pt>
                <c:pt idx="14">
                  <c:v>9</c:v>
                </c:pt>
                <c:pt idx="15">
                  <c:v>16</c:v>
                </c:pt>
              </c:numCache>
            </c:numRef>
          </c:val>
          <c:smooth val="0"/>
          <c:extLst>
            <c:ext xmlns:c16="http://schemas.microsoft.com/office/drawing/2014/chart" uri="{C3380CC4-5D6E-409C-BE32-E72D297353CC}">
              <c16:uniqueId val="{00000003-2282-449C-A8F2-7AA706CED93E}"/>
            </c:ext>
          </c:extLst>
        </c:ser>
        <c:ser>
          <c:idx val="1"/>
          <c:order val="1"/>
          <c:tx>
            <c:strRef>
              <c:f>Sheet1!$C$1</c:f>
              <c:strCache>
                <c:ptCount val="1"/>
                <c:pt idx="0">
                  <c:v>MDA</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2282-449C-A8F2-7AA706CED93E}"/>
                </c:ext>
              </c:extLst>
            </c:dLbl>
            <c:dLbl>
              <c:idx val="2"/>
              <c:delete val="1"/>
              <c:extLst>
                <c:ext xmlns:c15="http://schemas.microsoft.com/office/drawing/2012/chart" uri="{CE6537A1-D6FC-4f65-9D91-7224C49458BB}"/>
                <c:ext xmlns:c16="http://schemas.microsoft.com/office/drawing/2014/chart" uri="{C3380CC4-5D6E-409C-BE32-E72D297353CC}">
                  <c16:uniqueId val="{00000006-2282-449C-A8F2-7AA706CED93E}"/>
                </c:ext>
              </c:extLst>
            </c:dLbl>
            <c:dLbl>
              <c:idx val="3"/>
              <c:delete val="1"/>
              <c:extLst>
                <c:ext xmlns:c15="http://schemas.microsoft.com/office/drawing/2012/chart" uri="{CE6537A1-D6FC-4f65-9D91-7224C49458BB}"/>
                <c:ext xmlns:c16="http://schemas.microsoft.com/office/drawing/2014/chart" uri="{C3380CC4-5D6E-409C-BE32-E72D297353CC}">
                  <c16:uniqueId val="{00000007-2282-449C-A8F2-7AA706CED93E}"/>
                </c:ext>
              </c:extLst>
            </c:dLbl>
            <c:dLbl>
              <c:idx val="4"/>
              <c:delete val="1"/>
              <c:extLst>
                <c:ext xmlns:c15="http://schemas.microsoft.com/office/drawing/2012/chart" uri="{CE6537A1-D6FC-4f65-9D91-7224C49458BB}"/>
                <c:ext xmlns:c16="http://schemas.microsoft.com/office/drawing/2014/chart" uri="{C3380CC4-5D6E-409C-BE32-E72D297353CC}">
                  <c16:uniqueId val="{00000008-2282-449C-A8F2-7AA706CED93E}"/>
                </c:ext>
              </c:extLst>
            </c:dLbl>
            <c:dLbl>
              <c:idx val="5"/>
              <c:delete val="1"/>
              <c:extLst>
                <c:ext xmlns:c15="http://schemas.microsoft.com/office/drawing/2012/chart" uri="{CE6537A1-D6FC-4f65-9D91-7224C49458BB}"/>
                <c:ext xmlns:c16="http://schemas.microsoft.com/office/drawing/2014/chart" uri="{C3380CC4-5D6E-409C-BE32-E72D297353CC}">
                  <c16:uniqueId val="{00000009-2282-449C-A8F2-7AA706CED93E}"/>
                </c:ext>
              </c:extLst>
            </c:dLbl>
            <c:dLbl>
              <c:idx val="6"/>
              <c:delete val="1"/>
              <c:extLst>
                <c:ext xmlns:c15="http://schemas.microsoft.com/office/drawing/2012/chart" uri="{CE6537A1-D6FC-4f65-9D91-7224C49458BB}"/>
                <c:ext xmlns:c16="http://schemas.microsoft.com/office/drawing/2014/chart" uri="{C3380CC4-5D6E-409C-BE32-E72D297353CC}">
                  <c16:uniqueId val="{0000000A-2282-449C-A8F2-7AA706CED93E}"/>
                </c:ext>
              </c:extLst>
            </c:dLbl>
            <c:dLbl>
              <c:idx val="7"/>
              <c:delete val="1"/>
              <c:extLst>
                <c:ext xmlns:c15="http://schemas.microsoft.com/office/drawing/2012/chart" uri="{CE6537A1-D6FC-4f65-9D91-7224C49458BB}"/>
                <c:ext xmlns:c16="http://schemas.microsoft.com/office/drawing/2014/chart" uri="{C3380CC4-5D6E-409C-BE32-E72D297353CC}">
                  <c16:uniqueId val="{0000000B-2282-449C-A8F2-7AA706CED93E}"/>
                </c:ext>
              </c:extLst>
            </c:dLbl>
            <c:dLbl>
              <c:idx val="8"/>
              <c:delete val="1"/>
              <c:extLst>
                <c:ext xmlns:c15="http://schemas.microsoft.com/office/drawing/2012/chart" uri="{CE6537A1-D6FC-4f65-9D91-7224C49458BB}"/>
                <c:ext xmlns:c16="http://schemas.microsoft.com/office/drawing/2014/chart" uri="{C3380CC4-5D6E-409C-BE32-E72D297353CC}">
                  <c16:uniqueId val="{0000000C-2282-449C-A8F2-7AA706CED93E}"/>
                </c:ext>
              </c:extLst>
            </c:dLbl>
            <c:dLbl>
              <c:idx val="9"/>
              <c:delete val="1"/>
              <c:extLst>
                <c:ext xmlns:c15="http://schemas.microsoft.com/office/drawing/2012/chart" uri="{CE6537A1-D6FC-4f65-9D91-7224C49458BB}"/>
                <c:ext xmlns:c16="http://schemas.microsoft.com/office/drawing/2014/chart" uri="{C3380CC4-5D6E-409C-BE32-E72D297353CC}">
                  <c16:uniqueId val="{0000000D-2282-449C-A8F2-7AA706CED93E}"/>
                </c:ext>
              </c:extLst>
            </c:dLbl>
            <c:dLbl>
              <c:idx val="10"/>
              <c:delete val="1"/>
              <c:extLst>
                <c:ext xmlns:c15="http://schemas.microsoft.com/office/drawing/2012/chart" uri="{CE6537A1-D6FC-4f65-9D91-7224C49458BB}"/>
                <c:ext xmlns:c16="http://schemas.microsoft.com/office/drawing/2014/chart" uri="{C3380CC4-5D6E-409C-BE32-E72D297353CC}">
                  <c16:uniqueId val="{0000000E-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0F-2282-449C-A8F2-7AA706CED93E}"/>
                </c:ext>
              </c:extLst>
            </c:dLbl>
            <c:dLbl>
              <c:idx val="12"/>
              <c:delete val="1"/>
              <c:extLst>
                <c:ext xmlns:c15="http://schemas.microsoft.com/office/drawing/2012/chart" uri="{CE6537A1-D6FC-4f65-9D91-7224C49458BB}"/>
                <c:ext xmlns:c16="http://schemas.microsoft.com/office/drawing/2014/chart" uri="{C3380CC4-5D6E-409C-BE32-E72D297353CC}">
                  <c16:uniqueId val="{00000010-2282-449C-A8F2-7AA706CED93E}"/>
                </c:ext>
              </c:extLst>
            </c:dLbl>
            <c:dLbl>
              <c:idx val="13"/>
              <c:delete val="1"/>
              <c:extLst>
                <c:ext xmlns:c15="http://schemas.microsoft.com/office/drawing/2012/chart" uri="{CE6537A1-D6FC-4f65-9D91-7224C49458BB}"/>
                <c:ext xmlns:c16="http://schemas.microsoft.com/office/drawing/2014/chart" uri="{C3380CC4-5D6E-409C-BE32-E72D297353CC}">
                  <c16:uniqueId val="{00000011-2282-449C-A8F2-7AA706CED93E}"/>
                </c:ext>
              </c:extLst>
            </c:dLbl>
            <c:dLbl>
              <c:idx val="15"/>
              <c:layout>
                <c:manualLayout>
                  <c:x val="-2.3839573560711555E-3"/>
                  <c:y val="-1.047631486688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684-42BE-BE7D-ECFFA3496B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21</c:v>
                </c:pt>
                <c:pt idx="1">
                  <c:v>14</c:v>
                </c:pt>
                <c:pt idx="2">
                  <c:v>9</c:v>
                </c:pt>
                <c:pt idx="3">
                  <c:v>9</c:v>
                </c:pt>
                <c:pt idx="4">
                  <c:v>7</c:v>
                </c:pt>
                <c:pt idx="5">
                  <c:v>1</c:v>
                </c:pt>
                <c:pt idx="6">
                  <c:v>2</c:v>
                </c:pt>
                <c:pt idx="7">
                  <c:v>7</c:v>
                </c:pt>
                <c:pt idx="8">
                  <c:v>15</c:v>
                </c:pt>
                <c:pt idx="9">
                  <c:v>9</c:v>
                </c:pt>
                <c:pt idx="10">
                  <c:v>3</c:v>
                </c:pt>
                <c:pt idx="11">
                  <c:v>3</c:v>
                </c:pt>
                <c:pt idx="12">
                  <c:v>8</c:v>
                </c:pt>
                <c:pt idx="13">
                  <c:v>12</c:v>
                </c:pt>
                <c:pt idx="14">
                  <c:v>14</c:v>
                </c:pt>
                <c:pt idx="15">
                  <c:v>16</c:v>
                </c:pt>
              </c:numCache>
            </c:numRef>
          </c:val>
          <c:smooth val="0"/>
          <c:extLst>
            <c:ext xmlns:c16="http://schemas.microsoft.com/office/drawing/2014/chart" uri="{C3380CC4-5D6E-409C-BE32-E72D297353CC}">
              <c16:uniqueId val="{00000014-2282-449C-A8F2-7AA706CED93E}"/>
            </c:ext>
          </c:extLst>
        </c:ser>
        <c:ser>
          <c:idx val="2"/>
          <c:order val="2"/>
          <c:tx>
            <c:strRef>
              <c:f>Sheet1!$D$1</c:f>
              <c:strCache>
                <c:ptCount val="1"/>
                <c:pt idx="0">
                  <c:v>Heroin</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diamond"/>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15"/>
              <c:layout>
                <c:manualLayout>
                  <c:x val="-8.3438507462490451E-3"/>
                  <c:y val="-2.0952629733761434E-2"/>
                </c:manualLayout>
              </c:layout>
              <c:tx>
                <c:rich>
                  <a:bodyPr/>
                  <a:lstStyle/>
                  <a:p>
                    <a:fld id="{85A38965-5687-4E0D-89E3-438EA5D91C4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84-42BE-BE7D-ECFFA3496B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2</c:v>
                </c:pt>
                <c:pt idx="1">
                  <c:v>3</c:v>
                </c:pt>
                <c:pt idx="2">
                  <c:v>3</c:v>
                </c:pt>
                <c:pt idx="3">
                  <c:v>1</c:v>
                </c:pt>
                <c:pt idx="4">
                  <c:v>4</c:v>
                </c:pt>
                <c:pt idx="5">
                  <c:v>8</c:v>
                </c:pt>
                <c:pt idx="6">
                  <c:v>6</c:v>
                </c:pt>
                <c:pt idx="7">
                  <c:v>2</c:v>
                </c:pt>
                <c:pt idx="8">
                  <c:v>7</c:v>
                </c:pt>
                <c:pt idx="9">
                  <c:v>8</c:v>
                </c:pt>
                <c:pt idx="10">
                  <c:v>3</c:v>
                </c:pt>
                <c:pt idx="11">
                  <c:v>2</c:v>
                </c:pt>
                <c:pt idx="12">
                  <c:v>1</c:v>
                </c:pt>
                <c:pt idx="13">
                  <c:v>2</c:v>
                </c:pt>
                <c:pt idx="14">
                  <c:v>3</c:v>
                </c:pt>
                <c:pt idx="15">
                  <c:v>10</c:v>
                </c:pt>
              </c:numCache>
            </c:numRef>
          </c:val>
          <c:smooth val="0"/>
          <c:extLst>
            <c:ext xmlns:c16="http://schemas.microsoft.com/office/drawing/2014/chart" uri="{C3380CC4-5D6E-409C-BE32-E72D297353CC}">
              <c16:uniqueId val="{00000024-2282-449C-A8F2-7AA706CED93E}"/>
            </c:ext>
          </c:extLst>
        </c:ser>
        <c:ser>
          <c:idx val="3"/>
          <c:order val="3"/>
          <c:tx>
            <c:strRef>
              <c:f>Sheet1!$E$1</c:f>
              <c:strCache>
                <c:ptCount val="1"/>
                <c:pt idx="0">
                  <c:v>Capsules contents unknown</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10"/>
              <c:layout>
                <c:manualLayout>
                  <c:x val="-4.7679147121423987E-3"/>
                  <c:y val="-3.1428944600642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15-D684-42BE-BE7D-ECFFA3496BB2}"/>
                </c:ext>
              </c:extLst>
            </c:dLbl>
            <c:dLbl>
              <c:idx val="12"/>
              <c:delete val="1"/>
              <c:extLst>
                <c:ext xmlns:c15="http://schemas.microsoft.com/office/drawing/2012/chart" uri="{CE6537A1-D6FC-4f65-9D91-7224C49458BB}"/>
                <c:ext xmlns:c16="http://schemas.microsoft.com/office/drawing/2014/chart" uri="{C3380CC4-5D6E-409C-BE32-E72D297353CC}">
                  <c16:uniqueId val="{00000013-D684-42BE-BE7D-ECFFA3496BB2}"/>
                </c:ext>
              </c:extLst>
            </c:dLbl>
            <c:dLbl>
              <c:idx val="13"/>
              <c:delete val="1"/>
              <c:extLst>
                <c:ext xmlns:c15="http://schemas.microsoft.com/office/drawing/2012/chart" uri="{CE6537A1-D6FC-4f65-9D91-7224C49458BB}"/>
                <c:ext xmlns:c16="http://schemas.microsoft.com/office/drawing/2014/chart" uri="{C3380CC4-5D6E-409C-BE32-E72D297353CC}">
                  <c16:uniqueId val="{00000012-D684-42BE-BE7D-ECFFA3496BB2}"/>
                </c:ext>
              </c:extLst>
            </c:dLbl>
            <c:dLbl>
              <c:idx val="15"/>
              <c:layout>
                <c:manualLayout>
                  <c:x val="-1.19197867803557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282-449C-A8F2-7AA706CED9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10">
                  <c:v>8</c:v>
                </c:pt>
                <c:pt idx="11">
                  <c:v>6</c:v>
                </c:pt>
                <c:pt idx="12">
                  <c:v>9</c:v>
                </c:pt>
                <c:pt idx="13">
                  <c:v>15</c:v>
                </c:pt>
                <c:pt idx="14">
                  <c:v>11</c:v>
                </c:pt>
                <c:pt idx="15">
                  <c:v>15</c:v>
                </c:pt>
              </c:numCache>
            </c:numRef>
          </c:val>
          <c:smooth val="0"/>
          <c:extLst>
            <c:ext xmlns:c16="http://schemas.microsoft.com/office/drawing/2014/chart" uri="{C3380CC4-5D6E-409C-BE32-E72D297353CC}">
              <c16:uniqueId val="{00000029-2282-449C-A8F2-7AA706CED93E}"/>
            </c:ext>
          </c:extLst>
        </c:ser>
        <c:ser>
          <c:idx val="4"/>
          <c:order val="4"/>
          <c:tx>
            <c:strRef>
              <c:f>Sheet1!$F$1</c:f>
              <c:strCache>
                <c:ptCount val="1"/>
                <c:pt idx="0">
                  <c:v>Mushrooms</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pPr>
              <a:noFill/>
              <a:ln w="6350" cap="flat" cmpd="sng" algn="ctr">
                <a:solidFill>
                  <a:schemeClr val="accent5"/>
                </a:solidFill>
                <a:prstDash val="solid"/>
                <a:round/>
              </a:ln>
              <a:effectLst>
                <a:outerShdw blurRad="50800" dist="38100" dir="2700000" algn="tl" rotWithShape="0">
                  <a:prstClr val="black">
                    <a:alpha val="40000"/>
                  </a:prstClr>
                </a:outerShdw>
              </a:effectLst>
            </c:spPr>
          </c:marker>
          <c:dLbls>
            <c:dLbl>
              <c:idx val="2"/>
              <c:layout>
                <c:manualLayout>
                  <c:x val="-2.3839573560711556E-2"/>
                  <c:y val="4.1905259467522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684-42BE-BE7D-ECFFA3496BB2}"/>
                </c:ext>
              </c:extLst>
            </c:dLbl>
            <c:dLbl>
              <c:idx val="3"/>
              <c:delete val="1"/>
              <c:extLst>
                <c:ext xmlns:c15="http://schemas.microsoft.com/office/drawing/2012/chart" uri="{CE6537A1-D6FC-4f65-9D91-7224C49458BB}"/>
                <c:ext xmlns:c16="http://schemas.microsoft.com/office/drawing/2014/chart" uri="{C3380CC4-5D6E-409C-BE32-E72D297353CC}">
                  <c16:uniqueId val="{00000003-D684-42BE-BE7D-ECFFA3496BB2}"/>
                </c:ext>
              </c:extLst>
            </c:dLbl>
            <c:dLbl>
              <c:idx val="4"/>
              <c:delete val="1"/>
              <c:extLst>
                <c:ext xmlns:c15="http://schemas.microsoft.com/office/drawing/2012/chart" uri="{CE6537A1-D6FC-4f65-9D91-7224C49458BB}"/>
                <c:ext xmlns:c16="http://schemas.microsoft.com/office/drawing/2014/chart" uri="{C3380CC4-5D6E-409C-BE32-E72D297353CC}">
                  <c16:uniqueId val="{00000004-D684-42BE-BE7D-ECFFA3496BB2}"/>
                </c:ext>
              </c:extLst>
            </c:dLbl>
            <c:dLbl>
              <c:idx val="5"/>
              <c:delete val="1"/>
              <c:extLst>
                <c:ext xmlns:c15="http://schemas.microsoft.com/office/drawing/2012/chart" uri="{CE6537A1-D6FC-4f65-9D91-7224C49458BB}"/>
                <c:ext xmlns:c16="http://schemas.microsoft.com/office/drawing/2014/chart" uri="{C3380CC4-5D6E-409C-BE32-E72D297353CC}">
                  <c16:uniqueId val="{00000007-D684-42BE-BE7D-ECFFA3496BB2}"/>
                </c:ext>
              </c:extLst>
            </c:dLbl>
            <c:dLbl>
              <c:idx val="6"/>
              <c:delete val="1"/>
              <c:extLst>
                <c:ext xmlns:c15="http://schemas.microsoft.com/office/drawing/2012/chart" uri="{CE6537A1-D6FC-4f65-9D91-7224C49458BB}"/>
                <c:ext xmlns:c16="http://schemas.microsoft.com/office/drawing/2014/chart" uri="{C3380CC4-5D6E-409C-BE32-E72D297353CC}">
                  <c16:uniqueId val="{0000000C-D684-42BE-BE7D-ECFFA3496BB2}"/>
                </c:ext>
              </c:extLst>
            </c:dLbl>
            <c:dLbl>
              <c:idx val="7"/>
              <c:delete val="1"/>
              <c:extLst>
                <c:ext xmlns:c15="http://schemas.microsoft.com/office/drawing/2012/chart" uri="{CE6537A1-D6FC-4f65-9D91-7224C49458BB}"/>
                <c:ext xmlns:c16="http://schemas.microsoft.com/office/drawing/2014/chart" uri="{C3380CC4-5D6E-409C-BE32-E72D297353CC}">
                  <c16:uniqueId val="{0000000B-D684-42BE-BE7D-ECFFA3496BB2}"/>
                </c:ext>
              </c:extLst>
            </c:dLbl>
            <c:dLbl>
              <c:idx val="8"/>
              <c:delete val="1"/>
              <c:extLst>
                <c:ext xmlns:c15="http://schemas.microsoft.com/office/drawing/2012/chart" uri="{CE6537A1-D6FC-4f65-9D91-7224C49458BB}"/>
                <c:ext xmlns:c16="http://schemas.microsoft.com/office/drawing/2014/chart" uri="{C3380CC4-5D6E-409C-BE32-E72D297353CC}">
                  <c16:uniqueId val="{0000000D-D684-42BE-BE7D-ECFFA3496BB2}"/>
                </c:ext>
              </c:extLst>
            </c:dLbl>
            <c:dLbl>
              <c:idx val="9"/>
              <c:delete val="1"/>
              <c:extLst>
                <c:ext xmlns:c15="http://schemas.microsoft.com/office/drawing/2012/chart" uri="{CE6537A1-D6FC-4f65-9D91-7224C49458BB}"/>
                <c:ext xmlns:c16="http://schemas.microsoft.com/office/drawing/2014/chart" uri="{C3380CC4-5D6E-409C-BE32-E72D297353CC}">
                  <c16:uniqueId val="{0000000E-D684-42BE-BE7D-ECFFA3496BB2}"/>
                </c:ext>
              </c:extLst>
            </c:dLbl>
            <c:dLbl>
              <c:idx val="10"/>
              <c:delete val="1"/>
              <c:extLst>
                <c:ext xmlns:c15="http://schemas.microsoft.com/office/drawing/2012/chart" uri="{CE6537A1-D6FC-4f65-9D91-7224C49458BB}"/>
                <c:ext xmlns:c16="http://schemas.microsoft.com/office/drawing/2014/chart" uri="{C3380CC4-5D6E-409C-BE32-E72D297353CC}">
                  <c16:uniqueId val="{0000000F-D684-42BE-BE7D-ECFFA3496BB2}"/>
                </c:ext>
              </c:extLst>
            </c:dLbl>
            <c:dLbl>
              <c:idx val="11"/>
              <c:delete val="1"/>
              <c:extLst>
                <c:ext xmlns:c15="http://schemas.microsoft.com/office/drawing/2012/chart" uri="{CE6537A1-D6FC-4f65-9D91-7224C49458BB}"/>
                <c:ext xmlns:c16="http://schemas.microsoft.com/office/drawing/2014/chart" uri="{C3380CC4-5D6E-409C-BE32-E72D297353CC}">
                  <c16:uniqueId val="{00000010-D684-42BE-BE7D-ECFFA3496BB2}"/>
                </c:ext>
              </c:extLst>
            </c:dLbl>
            <c:dLbl>
              <c:idx val="12"/>
              <c:delete val="1"/>
              <c:extLst>
                <c:ext xmlns:c15="http://schemas.microsoft.com/office/drawing/2012/chart" uri="{CE6537A1-D6FC-4f65-9D91-7224C49458BB}"/>
                <c:ext xmlns:c16="http://schemas.microsoft.com/office/drawing/2014/chart" uri="{C3380CC4-5D6E-409C-BE32-E72D297353CC}">
                  <c16:uniqueId val="{00000011-D684-42BE-BE7D-ECFFA3496BB2}"/>
                </c:ext>
              </c:extLst>
            </c:dLbl>
            <c:dLbl>
              <c:idx val="13"/>
              <c:delete val="1"/>
              <c:extLst>
                <c:ext xmlns:c15="http://schemas.microsoft.com/office/drawing/2012/chart" uri="{CE6537A1-D6FC-4f65-9D91-7224C49458BB}"/>
                <c:ext xmlns:c16="http://schemas.microsoft.com/office/drawing/2014/chart" uri="{C3380CC4-5D6E-409C-BE32-E72D297353CC}">
                  <c16:uniqueId val="{0000001C-D684-42BE-BE7D-ECFFA3496BB2}"/>
                </c:ext>
              </c:extLst>
            </c:dLbl>
            <c:dLbl>
              <c:idx val="14"/>
              <c:layout>
                <c:manualLayout>
                  <c:x val="-2.2647594882676154E-2"/>
                  <c:y val="-3.8413154511895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282-449C-A8F2-7AA706CED93E}"/>
                </c:ext>
              </c:extLst>
            </c:dLbl>
            <c:dLbl>
              <c:idx val="15"/>
              <c:layout>
                <c:manualLayout>
                  <c:x val="-1.9071658848569244E-2"/>
                  <c:y val="-3.4921049556268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282-449C-A8F2-7AA706CED9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Sheet1!$F$2:$F$17</c:f>
              <c:numCache>
                <c:formatCode>General</c:formatCode>
                <c:ptCount val="16"/>
                <c:pt idx="2">
                  <c:v>14</c:v>
                </c:pt>
                <c:pt idx="3">
                  <c:v>18</c:v>
                </c:pt>
                <c:pt idx="4">
                  <c:v>12</c:v>
                </c:pt>
                <c:pt idx="5">
                  <c:v>5</c:v>
                </c:pt>
                <c:pt idx="6">
                  <c:v>18</c:v>
                </c:pt>
                <c:pt idx="7">
                  <c:v>14</c:v>
                </c:pt>
                <c:pt idx="8">
                  <c:v>24</c:v>
                </c:pt>
                <c:pt idx="9">
                  <c:v>26</c:v>
                </c:pt>
                <c:pt idx="10">
                  <c:v>19</c:v>
                </c:pt>
                <c:pt idx="11">
                  <c:v>22</c:v>
                </c:pt>
                <c:pt idx="12">
                  <c:v>19</c:v>
                </c:pt>
                <c:pt idx="13">
                  <c:v>7</c:v>
                </c:pt>
                <c:pt idx="14">
                  <c:v>26</c:v>
                </c:pt>
                <c:pt idx="15">
                  <c:v>28</c:v>
                </c:pt>
              </c:numCache>
            </c:numRef>
          </c:val>
          <c:smooth val="0"/>
          <c:extLst>
            <c:ext xmlns:c16="http://schemas.microsoft.com/office/drawing/2014/chart" uri="{C3380CC4-5D6E-409C-BE32-E72D297353CC}">
              <c16:uniqueId val="{0000002D-2282-449C-A8F2-7AA706CED93E}"/>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3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SA EDRS participants</a:t>
                </a:r>
              </a:p>
            </c:rich>
          </c:tx>
          <c:layout>
            <c:manualLayout>
              <c:xMode val="edge"/>
              <c:yMode val="edge"/>
              <c:x val="7.24281160667285E-3"/>
              <c:y val="0.1256268215341860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3751182241056945"/>
          <c:y val="0.92458417358463674"/>
          <c:w val="0.77981535217854747"/>
          <c:h val="7.54157508315016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12438094559451"/>
        </c:manualLayout>
      </c:layout>
      <c:lineChart>
        <c:grouping val="standard"/>
        <c:varyColors val="0"/>
        <c:ser>
          <c:idx val="0"/>
          <c:order val="0"/>
          <c:tx>
            <c:strRef>
              <c:f>Sheet1!$B$1</c:f>
              <c:strCache>
                <c:ptCount val="1"/>
                <c:pt idx="0">
                  <c:v>Alcohol</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triang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8.4502795626234372E-3"/>
                  <c:y val="-2.6206005113959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68-490D-9D8A-A5291C746F0D}"/>
                </c:ext>
              </c:extLst>
            </c:dLbl>
            <c:dLbl>
              <c:idx val="14"/>
              <c:layout>
                <c:manualLayout>
                  <c:x val="-1.207182794660488E-3"/>
                  <c:y val="-1.8099547511312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68-490D-9D8A-A5291C746F0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68-490D-9D8A-A5291C746F0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98</c:v>
                </c:pt>
                <c:pt idx="1">
                  <c:v>96</c:v>
                </c:pt>
                <c:pt idx="2">
                  <c:v>99</c:v>
                </c:pt>
                <c:pt idx="3">
                  <c:v>97</c:v>
                </c:pt>
                <c:pt idx="4">
                  <c:v>94</c:v>
                </c:pt>
                <c:pt idx="5">
                  <c:v>97</c:v>
                </c:pt>
                <c:pt idx="6">
                  <c:v>93</c:v>
                </c:pt>
                <c:pt idx="7">
                  <c:v>92</c:v>
                </c:pt>
                <c:pt idx="8">
                  <c:v>99</c:v>
                </c:pt>
                <c:pt idx="9">
                  <c:v>99</c:v>
                </c:pt>
                <c:pt idx="10">
                  <c:v>97</c:v>
                </c:pt>
                <c:pt idx="11">
                  <c:v>100</c:v>
                </c:pt>
                <c:pt idx="12">
                  <c:v>100</c:v>
                </c:pt>
                <c:pt idx="13">
                  <c:v>98</c:v>
                </c:pt>
                <c:pt idx="14">
                  <c:v>99</c:v>
                </c:pt>
                <c:pt idx="15">
                  <c:v>95</c:v>
                </c:pt>
              </c:numCache>
            </c:numRef>
          </c:val>
          <c:smooth val="0"/>
          <c:extLst>
            <c:ext xmlns:c16="http://schemas.microsoft.com/office/drawing/2014/chart" uri="{C3380CC4-5D6E-409C-BE32-E72D297353CC}">
              <c16:uniqueId val="{00000011-C468-490D-9D8A-A5291C746F0D}"/>
            </c:ext>
          </c:extLst>
        </c:ser>
        <c:ser>
          <c:idx val="1"/>
          <c:order val="1"/>
          <c:tx>
            <c:strRef>
              <c:f>Sheet1!$C$1</c:f>
              <c:strCache>
                <c:ptCount val="1"/>
                <c:pt idx="0">
                  <c:v>Tobacco</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1.8107741919907341E-2"/>
                  <c:y val="-3.6869958680218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20-41CD-AEBF-0C9BB6048E4F}"/>
                </c:ext>
              </c:extLst>
            </c:dLbl>
            <c:dLbl>
              <c:idx val="14"/>
              <c:layout>
                <c:manualLayout>
                  <c:x val="-1.0864645151944392E-2"/>
                  <c:y val="3.619909502262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20-41CD-AEBF-0C9BB6048E4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20-41CD-AEBF-0C9BB6048E4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72</c:v>
                </c:pt>
                <c:pt idx="1">
                  <c:v>65</c:v>
                </c:pt>
                <c:pt idx="2">
                  <c:v>78</c:v>
                </c:pt>
                <c:pt idx="3">
                  <c:v>73</c:v>
                </c:pt>
                <c:pt idx="4">
                  <c:v>73</c:v>
                </c:pt>
                <c:pt idx="5">
                  <c:v>70</c:v>
                </c:pt>
                <c:pt idx="6">
                  <c:v>80</c:v>
                </c:pt>
                <c:pt idx="7">
                  <c:v>69</c:v>
                </c:pt>
                <c:pt idx="8">
                  <c:v>86</c:v>
                </c:pt>
                <c:pt idx="9">
                  <c:v>85</c:v>
                </c:pt>
                <c:pt idx="10">
                  <c:v>75</c:v>
                </c:pt>
                <c:pt idx="11">
                  <c:v>82</c:v>
                </c:pt>
                <c:pt idx="12">
                  <c:v>86</c:v>
                </c:pt>
                <c:pt idx="13">
                  <c:v>84</c:v>
                </c:pt>
                <c:pt idx="14">
                  <c:v>87</c:v>
                </c:pt>
                <c:pt idx="15">
                  <c:v>88</c:v>
                </c:pt>
              </c:numCache>
            </c:numRef>
          </c:val>
          <c:smooth val="0"/>
          <c:extLst>
            <c:ext xmlns:c16="http://schemas.microsoft.com/office/drawing/2014/chart" uri="{C3380CC4-5D6E-409C-BE32-E72D297353CC}">
              <c16:uniqueId val="{00000020-C468-490D-9D8A-A5291C746F0D}"/>
            </c:ext>
          </c:extLst>
        </c:ser>
        <c:ser>
          <c:idx val="2"/>
          <c:order val="2"/>
          <c:tx>
            <c:strRef>
              <c:f>Sheet1!$D$1</c:f>
              <c:strCache>
                <c:ptCount val="1"/>
                <c:pt idx="0">
                  <c:v>E-cigarettes</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diamond"/>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11"/>
              <c:layout>
                <c:manualLayout>
                  <c:x val="-1.4486193535925855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E20-41CD-AEBF-0C9BB6048E4F}"/>
                </c:ext>
              </c:extLst>
            </c:dLbl>
            <c:dLbl>
              <c:idx val="12"/>
              <c:delete val="1"/>
              <c:extLst>
                <c:ext xmlns:c15="http://schemas.microsoft.com/office/drawing/2012/chart" uri="{CE6537A1-D6FC-4f65-9D91-7224C49458BB}"/>
                <c:ext xmlns:c16="http://schemas.microsoft.com/office/drawing/2014/chart" uri="{C3380CC4-5D6E-409C-BE32-E72D297353CC}">
                  <c16:uniqueId val="{0000002B-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2C-C468-490D-9D8A-A5291C746F0D}"/>
                </c:ext>
              </c:extLst>
            </c:dLbl>
            <c:dLbl>
              <c:idx val="14"/>
              <c:layout>
                <c:manualLayout>
                  <c:x val="-1.4486193535926032E-2"/>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E20-41CD-AEBF-0C9BB6048E4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11">
                  <c:v>54</c:v>
                </c:pt>
                <c:pt idx="12">
                  <c:v>50</c:v>
                </c:pt>
                <c:pt idx="13">
                  <c:v>34</c:v>
                </c:pt>
                <c:pt idx="14">
                  <c:v>49</c:v>
                </c:pt>
                <c:pt idx="15">
                  <c:v>49</c:v>
                </c:pt>
              </c:numCache>
            </c:numRef>
          </c:val>
          <c:smooth val="0"/>
          <c:extLst>
            <c:ext xmlns:c16="http://schemas.microsoft.com/office/drawing/2014/chart" uri="{C3380CC4-5D6E-409C-BE32-E72D297353CC}">
              <c16:uniqueId val="{0000002E-C468-490D-9D8A-A5291C746F0D}"/>
            </c:ext>
          </c:extLst>
        </c:ser>
        <c:ser>
          <c:idx val="3"/>
          <c:order val="3"/>
          <c:tx>
            <c:strRef>
              <c:f>Sheet1!$E$1</c:f>
              <c:strCache>
                <c:ptCount val="1"/>
                <c:pt idx="0">
                  <c:v>Nitrous Oxide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layout>
                <c:manualLayout>
                  <c:x val="-1.8107741919907341E-2"/>
                  <c:y val="-2.8819622874560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468-490D-9D8A-A5291C746F0D}"/>
                </c:ext>
              </c:extLst>
            </c:dLbl>
            <c:dLbl>
              <c:idx val="1"/>
              <c:delete val="1"/>
              <c:extLst>
                <c:ext xmlns:c15="http://schemas.microsoft.com/office/drawing/2012/chart" uri="{CE6537A1-D6FC-4f65-9D91-7224C49458BB}"/>
                <c:ext xmlns:c16="http://schemas.microsoft.com/office/drawing/2014/chart" uri="{C3380CC4-5D6E-409C-BE32-E72D297353CC}">
                  <c16:uniqueId val="{0000000E-CE20-41CD-AEBF-0C9BB6048E4F}"/>
                </c:ext>
              </c:extLst>
            </c:dLbl>
            <c:dLbl>
              <c:idx val="2"/>
              <c:delete val="1"/>
              <c:extLst>
                <c:ext xmlns:c15="http://schemas.microsoft.com/office/drawing/2012/chart" uri="{CE6537A1-D6FC-4f65-9D91-7224C49458BB}"/>
                <c:ext xmlns:c16="http://schemas.microsoft.com/office/drawing/2014/chart" uri="{C3380CC4-5D6E-409C-BE32-E72D297353CC}">
                  <c16:uniqueId val="{0000000D-CE20-41CD-AEBF-0C9BB6048E4F}"/>
                </c:ext>
              </c:extLst>
            </c:dLbl>
            <c:dLbl>
              <c:idx val="3"/>
              <c:delete val="1"/>
              <c:extLst>
                <c:ext xmlns:c15="http://schemas.microsoft.com/office/drawing/2012/chart" uri="{CE6537A1-D6FC-4f65-9D91-7224C49458BB}"/>
                <c:ext xmlns:c16="http://schemas.microsoft.com/office/drawing/2014/chart" uri="{C3380CC4-5D6E-409C-BE32-E72D297353CC}">
                  <c16:uniqueId val="{0000000C-CE20-41CD-AEBF-0C9BB6048E4F}"/>
                </c:ext>
              </c:extLst>
            </c:dLbl>
            <c:dLbl>
              <c:idx val="4"/>
              <c:delete val="1"/>
              <c:extLst>
                <c:ext xmlns:c15="http://schemas.microsoft.com/office/drawing/2012/chart" uri="{CE6537A1-D6FC-4f65-9D91-7224C49458BB}"/>
                <c:ext xmlns:c16="http://schemas.microsoft.com/office/drawing/2014/chart" uri="{C3380CC4-5D6E-409C-BE32-E72D297353CC}">
                  <c16:uniqueId val="{0000000B-CE20-41CD-AEBF-0C9BB6048E4F}"/>
                </c:ext>
              </c:extLst>
            </c:dLbl>
            <c:dLbl>
              <c:idx val="5"/>
              <c:delete val="1"/>
              <c:extLst>
                <c:ext xmlns:c15="http://schemas.microsoft.com/office/drawing/2012/chart" uri="{CE6537A1-D6FC-4f65-9D91-7224C49458BB}"/>
                <c:ext xmlns:c16="http://schemas.microsoft.com/office/drawing/2014/chart" uri="{C3380CC4-5D6E-409C-BE32-E72D297353CC}">
                  <c16:uniqueId val="{0000000A-CE20-41CD-AEBF-0C9BB6048E4F}"/>
                </c:ext>
              </c:extLst>
            </c:dLbl>
            <c:dLbl>
              <c:idx val="6"/>
              <c:delete val="1"/>
              <c:extLst>
                <c:ext xmlns:c15="http://schemas.microsoft.com/office/drawing/2012/chart" uri="{CE6537A1-D6FC-4f65-9D91-7224C49458BB}"/>
                <c:ext xmlns:c16="http://schemas.microsoft.com/office/drawing/2014/chart" uri="{C3380CC4-5D6E-409C-BE32-E72D297353CC}">
                  <c16:uniqueId val="{00000009-CE20-41CD-AEBF-0C9BB6048E4F}"/>
                </c:ext>
              </c:extLst>
            </c:dLbl>
            <c:dLbl>
              <c:idx val="7"/>
              <c:delete val="1"/>
              <c:extLst>
                <c:ext xmlns:c15="http://schemas.microsoft.com/office/drawing/2012/chart" uri="{CE6537A1-D6FC-4f65-9D91-7224C49458BB}"/>
                <c:ext xmlns:c16="http://schemas.microsoft.com/office/drawing/2014/chart" uri="{C3380CC4-5D6E-409C-BE32-E72D297353CC}">
                  <c16:uniqueId val="{00000007-CE20-41CD-AEBF-0C9BB6048E4F}"/>
                </c:ext>
              </c:extLst>
            </c:dLbl>
            <c:dLbl>
              <c:idx val="8"/>
              <c:delete val="1"/>
              <c:extLst>
                <c:ext xmlns:c15="http://schemas.microsoft.com/office/drawing/2012/chart" uri="{CE6537A1-D6FC-4f65-9D91-7224C49458BB}"/>
                <c:ext xmlns:c16="http://schemas.microsoft.com/office/drawing/2014/chart" uri="{C3380CC4-5D6E-409C-BE32-E72D297353CC}">
                  <c16:uniqueId val="{00000008-CE20-41CD-AEBF-0C9BB6048E4F}"/>
                </c:ext>
              </c:extLst>
            </c:dLbl>
            <c:dLbl>
              <c:idx val="9"/>
              <c:delete val="1"/>
              <c:extLst>
                <c:ext xmlns:c15="http://schemas.microsoft.com/office/drawing/2012/chart" uri="{CE6537A1-D6FC-4f65-9D91-7224C49458BB}"/>
                <c:ext xmlns:c16="http://schemas.microsoft.com/office/drawing/2014/chart" uri="{C3380CC4-5D6E-409C-BE32-E72D297353CC}">
                  <c16:uniqueId val="{00000006-CE20-41CD-AEBF-0C9BB6048E4F}"/>
                </c:ext>
              </c:extLst>
            </c:dLbl>
            <c:dLbl>
              <c:idx val="10"/>
              <c:delete val="1"/>
              <c:extLst>
                <c:ext xmlns:c15="http://schemas.microsoft.com/office/drawing/2012/chart" uri="{CE6537A1-D6FC-4f65-9D91-7224C49458BB}"/>
                <c:ext xmlns:c16="http://schemas.microsoft.com/office/drawing/2014/chart" uri="{C3380CC4-5D6E-409C-BE32-E72D297353CC}">
                  <c16:uniqueId val="{00000005-CE20-41CD-AEBF-0C9BB6048E4F}"/>
                </c:ext>
              </c:extLst>
            </c:dLbl>
            <c:dLbl>
              <c:idx val="11"/>
              <c:delete val="1"/>
              <c:extLst>
                <c:ext xmlns:c15="http://schemas.microsoft.com/office/drawing/2012/chart" uri="{CE6537A1-D6FC-4f65-9D91-7224C49458BB}"/>
                <c:ext xmlns:c16="http://schemas.microsoft.com/office/drawing/2014/chart" uri="{C3380CC4-5D6E-409C-BE32-E72D297353CC}">
                  <c16:uniqueId val="{0000000F-CE20-41CD-AEBF-0C9BB6048E4F}"/>
                </c:ext>
              </c:extLst>
            </c:dLbl>
            <c:dLbl>
              <c:idx val="12"/>
              <c:delete val="1"/>
              <c:extLst>
                <c:ext xmlns:c15="http://schemas.microsoft.com/office/drawing/2012/chart" uri="{CE6537A1-D6FC-4f65-9D91-7224C49458BB}"/>
                <c:ext xmlns:c16="http://schemas.microsoft.com/office/drawing/2014/chart" uri="{C3380CC4-5D6E-409C-BE32-E72D297353CC}">
                  <c16:uniqueId val="{00000003-CE20-41CD-AEBF-0C9BB6048E4F}"/>
                </c:ext>
              </c:extLst>
            </c:dLbl>
            <c:dLbl>
              <c:idx val="13"/>
              <c:delete val="1"/>
              <c:extLst>
                <c:ext xmlns:c15="http://schemas.microsoft.com/office/drawing/2012/chart" uri="{CE6537A1-D6FC-4f65-9D91-7224C49458BB}"/>
                <c:ext xmlns:c16="http://schemas.microsoft.com/office/drawing/2014/chart" uri="{C3380CC4-5D6E-409C-BE32-E72D297353CC}">
                  <c16:uniqueId val="{00000004-CE20-41CD-AEBF-0C9BB6048E4F}"/>
                </c:ext>
              </c:extLst>
            </c:dLbl>
            <c:dLbl>
              <c:idx val="14"/>
              <c:layout>
                <c:manualLayout>
                  <c:x val="-1.5693376330586518E-2"/>
                  <c:y val="5.7918552036199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468-490D-9D8A-A5291C746F0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55</c:v>
                </c:pt>
                <c:pt idx="1">
                  <c:v>47</c:v>
                </c:pt>
                <c:pt idx="2">
                  <c:v>46</c:v>
                </c:pt>
                <c:pt idx="3">
                  <c:v>33</c:v>
                </c:pt>
                <c:pt idx="4">
                  <c:v>30</c:v>
                </c:pt>
                <c:pt idx="5">
                  <c:v>26</c:v>
                </c:pt>
                <c:pt idx="6">
                  <c:v>33</c:v>
                </c:pt>
                <c:pt idx="7">
                  <c:v>20</c:v>
                </c:pt>
                <c:pt idx="8">
                  <c:v>36</c:v>
                </c:pt>
                <c:pt idx="9">
                  <c:v>20</c:v>
                </c:pt>
                <c:pt idx="10">
                  <c:v>17</c:v>
                </c:pt>
                <c:pt idx="11">
                  <c:v>8</c:v>
                </c:pt>
                <c:pt idx="12">
                  <c:v>16</c:v>
                </c:pt>
                <c:pt idx="13">
                  <c:v>26</c:v>
                </c:pt>
                <c:pt idx="14">
                  <c:v>45</c:v>
                </c:pt>
                <c:pt idx="15">
                  <c:v>42</c:v>
                </c:pt>
              </c:numCache>
            </c:numRef>
          </c:val>
          <c:smooth val="0"/>
          <c:extLst>
            <c:ext xmlns:c16="http://schemas.microsoft.com/office/drawing/2014/chart" uri="{C3380CC4-5D6E-409C-BE32-E72D297353CC}">
              <c16:uniqueId val="{00000033-C468-490D-9D8A-A5291C746F0D}"/>
            </c:ext>
          </c:extLst>
        </c:ser>
        <c:ser>
          <c:idx val="4"/>
          <c:order val="4"/>
          <c:tx>
            <c:strRef>
              <c:f>Sheet1!$F$1</c:f>
              <c:strCache>
                <c:ptCount val="1"/>
                <c:pt idx="0">
                  <c:v>Amyl Nitrite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square"/>
            <c:size val="5"/>
            <c:spPr>
              <a:solidFill>
                <a:schemeClr val="accent5"/>
              </a:solidFill>
              <a:ln w="25400" cap="flat" cmpd="sng" algn="ctr">
                <a:solidFill>
                  <a:schemeClr val="accent5"/>
                </a:solidFill>
                <a:prstDash val="solid"/>
                <a:round/>
              </a:ln>
              <a:effectLst>
                <a:outerShdw blurRad="50800" dist="38100" dir="2700000" algn="tl" rotWithShape="0">
                  <a:prstClr val="black">
                    <a:alpha val="40000"/>
                  </a:prstClr>
                </a:outerShdw>
              </a:effectLst>
            </c:spPr>
          </c:marker>
          <c:dLbls>
            <c:dLbl>
              <c:idx val="0"/>
              <c:layout>
                <c:manualLayout>
                  <c:x val="-1.8107741919907341E-2"/>
                  <c:y val="-3.030100052474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E20-41CD-AEBF-0C9BB6048E4F}"/>
                </c:ext>
              </c:extLst>
            </c:dLbl>
            <c:dLbl>
              <c:idx val="1"/>
              <c:delete val="1"/>
              <c:extLst>
                <c:ext xmlns:c15="http://schemas.microsoft.com/office/drawing/2012/chart" uri="{CE6537A1-D6FC-4f65-9D91-7224C49458BB}"/>
                <c:ext xmlns:c16="http://schemas.microsoft.com/office/drawing/2014/chart" uri="{C3380CC4-5D6E-409C-BE32-E72D297353CC}">
                  <c16:uniqueId val="{00000034-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35-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36-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37-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38-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39-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3A-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3B-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3C-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3D-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3E-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3F-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40-C468-490D-9D8A-A5291C746F0D}"/>
                </c:ext>
              </c:extLst>
            </c:dLbl>
            <c:dLbl>
              <c:idx val="14"/>
              <c:layout>
                <c:manualLayout>
                  <c:x val="-4.828731178642129E-3"/>
                  <c:y val="3.6199095022624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E20-41CD-AEBF-0C9BB6048E4F}"/>
                </c:ext>
              </c:extLst>
            </c:dLbl>
            <c:dLbl>
              <c:idx val="15"/>
              <c:tx>
                <c:rich>
                  <a:bodyPr/>
                  <a:lstStyle/>
                  <a:p>
                    <a:fld id="{5D7252F4-3683-4EC5-A91E-ECCA6FC5944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88-40A4-9BC8-B0F35709114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Sheet1!$F$2:$F$17</c:f>
              <c:numCache>
                <c:formatCode>General</c:formatCode>
                <c:ptCount val="16"/>
                <c:pt idx="0">
                  <c:v>13</c:v>
                </c:pt>
                <c:pt idx="1">
                  <c:v>16</c:v>
                </c:pt>
                <c:pt idx="2">
                  <c:v>9</c:v>
                </c:pt>
                <c:pt idx="3">
                  <c:v>9</c:v>
                </c:pt>
                <c:pt idx="4">
                  <c:v>13</c:v>
                </c:pt>
                <c:pt idx="5">
                  <c:v>7</c:v>
                </c:pt>
                <c:pt idx="6">
                  <c:v>16</c:v>
                </c:pt>
                <c:pt idx="7">
                  <c:v>8</c:v>
                </c:pt>
                <c:pt idx="8">
                  <c:v>17</c:v>
                </c:pt>
                <c:pt idx="9">
                  <c:v>17</c:v>
                </c:pt>
                <c:pt idx="10">
                  <c:v>14</c:v>
                </c:pt>
                <c:pt idx="11">
                  <c:v>7</c:v>
                </c:pt>
                <c:pt idx="12">
                  <c:v>29</c:v>
                </c:pt>
                <c:pt idx="13">
                  <c:v>54</c:v>
                </c:pt>
                <c:pt idx="14">
                  <c:v>42</c:v>
                </c:pt>
                <c:pt idx="15">
                  <c:v>20</c:v>
                </c:pt>
              </c:numCache>
            </c:numRef>
          </c:val>
          <c:smooth val="0"/>
          <c:extLst>
            <c:ext xmlns:c16="http://schemas.microsoft.com/office/drawing/2014/chart" uri="{C3380CC4-5D6E-409C-BE32-E72D297353CC}">
              <c16:uniqueId val="{00000041-C468-490D-9D8A-A5291C746F0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SA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0117969324629704"/>
          <c:y val="0.89336202657925678"/>
          <c:w val="0.88672224396841082"/>
          <c:h val="0.105725848487104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36189793018109E-2"/>
          <c:y val="4.1686799534317281E-2"/>
          <c:w val="0.89730639730639705"/>
          <c:h val="0.61380189486512227"/>
        </c:manualLayout>
      </c:layout>
      <c:lineChart>
        <c:grouping val="standard"/>
        <c:varyColors val="0"/>
        <c:ser>
          <c:idx val="1"/>
          <c:order val="0"/>
          <c:tx>
            <c:strRef>
              <c:f>Sheet1!$B$1</c:f>
              <c:strCache>
                <c:ptCount val="1"/>
                <c:pt idx="0">
                  <c:v>Lifetime stimulant</c:v>
                </c:pt>
              </c:strCache>
            </c:strRef>
          </c:tx>
          <c:spPr>
            <a:ln w="25400" cap="rnd"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symbol val="square"/>
            <c:size val="4"/>
            <c:spPr>
              <a:solidFill>
                <a:schemeClr val="accent2"/>
              </a:solidFill>
              <a:ln w="25400" cap="flat"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3E47-4730-ABFA-931EBAC1869B}"/>
                </c:ext>
              </c:extLst>
            </c:dLbl>
            <c:dLbl>
              <c:idx val="2"/>
              <c:delete val="1"/>
              <c:extLst>
                <c:ext xmlns:c15="http://schemas.microsoft.com/office/drawing/2012/chart" uri="{CE6537A1-D6FC-4f65-9D91-7224C49458BB}"/>
                <c:ext xmlns:c16="http://schemas.microsoft.com/office/drawing/2014/chart" uri="{C3380CC4-5D6E-409C-BE32-E72D297353CC}">
                  <c16:uniqueId val="{00000007-3E47-4730-ABFA-931EBAC1869B}"/>
                </c:ext>
              </c:extLst>
            </c:dLbl>
            <c:dLbl>
              <c:idx val="3"/>
              <c:delete val="1"/>
              <c:extLst>
                <c:ext xmlns:c15="http://schemas.microsoft.com/office/drawing/2012/chart" uri="{CE6537A1-D6FC-4f65-9D91-7224C49458BB}"/>
                <c:ext xmlns:c16="http://schemas.microsoft.com/office/drawing/2014/chart" uri="{C3380CC4-5D6E-409C-BE32-E72D297353CC}">
                  <c16:uniqueId val="{00000009-3E47-4730-ABFA-931EBAC1869B}"/>
                </c:ext>
              </c:extLst>
            </c:dLbl>
            <c:dLbl>
              <c:idx val="4"/>
              <c:delete val="1"/>
              <c:extLst>
                <c:ext xmlns:c15="http://schemas.microsoft.com/office/drawing/2012/chart" uri="{CE6537A1-D6FC-4f65-9D91-7224C49458BB}"/>
                <c:ext xmlns:c16="http://schemas.microsoft.com/office/drawing/2014/chart" uri="{C3380CC4-5D6E-409C-BE32-E72D297353CC}">
                  <c16:uniqueId val="{0000000C-3E47-4730-ABFA-931EBAC1869B}"/>
                </c:ext>
              </c:extLst>
            </c:dLbl>
            <c:dLbl>
              <c:idx val="5"/>
              <c:delete val="1"/>
              <c:extLst>
                <c:ext xmlns:c15="http://schemas.microsoft.com/office/drawing/2012/chart" uri="{CE6537A1-D6FC-4f65-9D91-7224C49458BB}"/>
                <c:ext xmlns:c16="http://schemas.microsoft.com/office/drawing/2014/chart" uri="{C3380CC4-5D6E-409C-BE32-E72D297353CC}">
                  <c16:uniqueId val="{0000000D-3E47-4730-ABFA-931EBAC1869B}"/>
                </c:ext>
              </c:extLst>
            </c:dLbl>
            <c:dLbl>
              <c:idx val="6"/>
              <c:delete val="1"/>
              <c:extLst>
                <c:ext xmlns:c15="http://schemas.microsoft.com/office/drawing/2012/chart" uri="{CE6537A1-D6FC-4f65-9D91-7224C49458BB}"/>
                <c:ext xmlns:c16="http://schemas.microsoft.com/office/drawing/2014/chart" uri="{C3380CC4-5D6E-409C-BE32-E72D297353CC}">
                  <c16:uniqueId val="{00000016-3E47-4730-ABFA-931EBAC1869B}"/>
                </c:ext>
              </c:extLst>
            </c:dLbl>
            <c:dLbl>
              <c:idx val="7"/>
              <c:delete val="1"/>
              <c:extLst>
                <c:ext xmlns:c15="http://schemas.microsoft.com/office/drawing/2012/chart" uri="{CE6537A1-D6FC-4f65-9D91-7224C49458BB}"/>
                <c:ext xmlns:c16="http://schemas.microsoft.com/office/drawing/2014/chart" uri="{C3380CC4-5D6E-409C-BE32-E72D297353CC}">
                  <c16:uniqueId val="{00000018-3E47-4730-ABFA-931EBAC1869B}"/>
                </c:ext>
              </c:extLst>
            </c:dLbl>
            <c:dLbl>
              <c:idx val="8"/>
              <c:delete val="1"/>
              <c:extLst>
                <c:ext xmlns:c15="http://schemas.microsoft.com/office/drawing/2012/chart" uri="{CE6537A1-D6FC-4f65-9D91-7224C49458BB}"/>
                <c:ext xmlns:c16="http://schemas.microsoft.com/office/drawing/2014/chart" uri="{C3380CC4-5D6E-409C-BE32-E72D297353CC}">
                  <c16:uniqueId val="{0000001A-3E47-4730-ABFA-931EBAC1869B}"/>
                </c:ext>
              </c:extLst>
            </c:dLbl>
            <c:dLbl>
              <c:idx val="9"/>
              <c:delete val="1"/>
              <c:extLst>
                <c:ext xmlns:c15="http://schemas.microsoft.com/office/drawing/2012/chart" uri="{CE6537A1-D6FC-4f65-9D91-7224C49458BB}"/>
                <c:ext xmlns:c16="http://schemas.microsoft.com/office/drawing/2014/chart" uri="{C3380CC4-5D6E-409C-BE32-E72D297353CC}">
                  <c16:uniqueId val="{0000001B-3E47-4730-ABFA-931EBAC1869B}"/>
                </c:ext>
              </c:extLst>
            </c:dLbl>
            <c:dLbl>
              <c:idx val="10"/>
              <c:delete val="1"/>
              <c:extLst>
                <c:ext xmlns:c15="http://schemas.microsoft.com/office/drawing/2012/chart" uri="{CE6537A1-D6FC-4f65-9D91-7224C49458BB}"/>
                <c:ext xmlns:c16="http://schemas.microsoft.com/office/drawing/2014/chart" uri="{C3380CC4-5D6E-409C-BE32-E72D297353CC}">
                  <c16:uniqueId val="{0000001C-3E47-4730-ABFA-931EBAC1869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22</c:v>
                </c:pt>
                <c:pt idx="1">
                  <c:v>12</c:v>
                </c:pt>
                <c:pt idx="2">
                  <c:v>11</c:v>
                </c:pt>
                <c:pt idx="3">
                  <c:v>8</c:v>
                </c:pt>
                <c:pt idx="4">
                  <c:v>10</c:v>
                </c:pt>
                <c:pt idx="5">
                  <c:v>28</c:v>
                </c:pt>
                <c:pt idx="6">
                  <c:v>36</c:v>
                </c:pt>
                <c:pt idx="7">
                  <c:v>41</c:v>
                </c:pt>
                <c:pt idx="8">
                  <c:v>35</c:v>
                </c:pt>
                <c:pt idx="9">
                  <c:v>43</c:v>
                </c:pt>
                <c:pt idx="10">
                  <c:v>39</c:v>
                </c:pt>
                <c:pt idx="11">
                  <c:v>49</c:v>
                </c:pt>
                <c:pt idx="12">
                  <c:v>52</c:v>
                </c:pt>
              </c:numCache>
            </c:numRef>
          </c:val>
          <c:smooth val="0"/>
          <c:extLst>
            <c:ext xmlns:c16="http://schemas.microsoft.com/office/drawing/2014/chart" uri="{C3380CC4-5D6E-409C-BE32-E72D297353CC}">
              <c16:uniqueId val="{00000003-5AB2-4E9D-B13E-952064CE8104}"/>
            </c:ext>
          </c:extLst>
        </c:ser>
        <c:ser>
          <c:idx val="0"/>
          <c:order val="1"/>
          <c:tx>
            <c:strRef>
              <c:f>Sheet1!$C$1</c:f>
              <c:strCache>
                <c:ptCount val="1"/>
                <c:pt idx="0">
                  <c:v>Past year stimulant</c:v>
                </c:pt>
              </c:strCache>
            </c:strRef>
          </c:tx>
          <c:spPr>
            <a:ln w="25400" cap="rnd"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symbol val="x"/>
            <c:size val="5"/>
            <c:spPr>
              <a:noFill/>
              <a:ln w="25400" cap="flat"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5AB2-4E9D-B13E-952064CE8104}"/>
                </c:ext>
              </c:extLst>
            </c:dLbl>
            <c:dLbl>
              <c:idx val="1"/>
              <c:delete val="1"/>
              <c:extLst>
                <c:ext xmlns:c15="http://schemas.microsoft.com/office/drawing/2012/chart" uri="{CE6537A1-D6FC-4f65-9D91-7224C49458BB}"/>
                <c:ext xmlns:c16="http://schemas.microsoft.com/office/drawing/2014/chart" uri="{C3380CC4-5D6E-409C-BE32-E72D297353CC}">
                  <c16:uniqueId val="{00000002-3E47-4730-ABFA-931EBAC1869B}"/>
                </c:ext>
              </c:extLst>
            </c:dLbl>
            <c:dLbl>
              <c:idx val="2"/>
              <c:delete val="1"/>
              <c:extLst>
                <c:ext xmlns:c15="http://schemas.microsoft.com/office/drawing/2012/chart" uri="{CE6537A1-D6FC-4f65-9D91-7224C49458BB}"/>
                <c:ext xmlns:c16="http://schemas.microsoft.com/office/drawing/2014/chart" uri="{C3380CC4-5D6E-409C-BE32-E72D297353CC}">
                  <c16:uniqueId val="{00000003-3E47-4730-ABFA-931EBAC1869B}"/>
                </c:ext>
              </c:extLst>
            </c:dLbl>
            <c:dLbl>
              <c:idx val="3"/>
              <c:delete val="1"/>
              <c:extLst>
                <c:ext xmlns:c15="http://schemas.microsoft.com/office/drawing/2012/chart" uri="{CE6537A1-D6FC-4f65-9D91-7224C49458BB}"/>
                <c:ext xmlns:c16="http://schemas.microsoft.com/office/drawing/2014/chart" uri="{C3380CC4-5D6E-409C-BE32-E72D297353CC}">
                  <c16:uniqueId val="{00000004-3E47-4730-ABFA-931EBAC1869B}"/>
                </c:ext>
              </c:extLst>
            </c:dLbl>
            <c:dLbl>
              <c:idx val="4"/>
              <c:delete val="1"/>
              <c:extLst>
                <c:ext xmlns:c15="http://schemas.microsoft.com/office/drawing/2012/chart" uri="{CE6537A1-D6FC-4f65-9D91-7224C49458BB}"/>
                <c:ext xmlns:c16="http://schemas.microsoft.com/office/drawing/2014/chart" uri="{C3380CC4-5D6E-409C-BE32-E72D297353CC}">
                  <c16:uniqueId val="{00000005-3E47-4730-ABFA-931EBAC1869B}"/>
                </c:ext>
              </c:extLst>
            </c:dLbl>
            <c:dLbl>
              <c:idx val="5"/>
              <c:delete val="1"/>
              <c:extLst>
                <c:ext xmlns:c15="http://schemas.microsoft.com/office/drawing/2012/chart" uri="{CE6537A1-D6FC-4f65-9D91-7224C49458BB}"/>
                <c:ext xmlns:c16="http://schemas.microsoft.com/office/drawing/2014/chart" uri="{C3380CC4-5D6E-409C-BE32-E72D297353CC}">
                  <c16:uniqueId val="{0000000E-3E47-4730-ABFA-931EBAC1869B}"/>
                </c:ext>
              </c:extLst>
            </c:dLbl>
            <c:dLbl>
              <c:idx val="6"/>
              <c:delete val="1"/>
              <c:extLst>
                <c:ext xmlns:c15="http://schemas.microsoft.com/office/drawing/2012/chart" uri="{CE6537A1-D6FC-4f65-9D91-7224C49458BB}"/>
                <c:ext xmlns:c16="http://schemas.microsoft.com/office/drawing/2014/chart" uri="{C3380CC4-5D6E-409C-BE32-E72D297353CC}">
                  <c16:uniqueId val="{0000000F-3E47-4730-ABFA-931EBAC1869B}"/>
                </c:ext>
              </c:extLst>
            </c:dLbl>
            <c:dLbl>
              <c:idx val="7"/>
              <c:delete val="1"/>
              <c:extLst>
                <c:ext xmlns:c15="http://schemas.microsoft.com/office/drawing/2012/chart" uri="{CE6537A1-D6FC-4f65-9D91-7224C49458BB}"/>
                <c:ext xmlns:c16="http://schemas.microsoft.com/office/drawing/2014/chart" uri="{C3380CC4-5D6E-409C-BE32-E72D297353CC}">
                  <c16:uniqueId val="{00000010-3E47-4730-ABFA-931EBAC1869B}"/>
                </c:ext>
              </c:extLst>
            </c:dLbl>
            <c:dLbl>
              <c:idx val="8"/>
              <c:delete val="1"/>
              <c:extLst>
                <c:ext xmlns:c15="http://schemas.microsoft.com/office/drawing/2012/chart" uri="{CE6537A1-D6FC-4f65-9D91-7224C49458BB}"/>
                <c:ext xmlns:c16="http://schemas.microsoft.com/office/drawing/2014/chart" uri="{C3380CC4-5D6E-409C-BE32-E72D297353CC}">
                  <c16:uniqueId val="{00000011-3E47-4730-ABFA-931EBAC1869B}"/>
                </c:ext>
              </c:extLst>
            </c:dLbl>
            <c:dLbl>
              <c:idx val="9"/>
              <c:delete val="1"/>
              <c:extLst>
                <c:ext xmlns:c15="http://schemas.microsoft.com/office/drawing/2012/chart" uri="{CE6537A1-D6FC-4f65-9D91-7224C49458BB}"/>
                <c:ext xmlns:c16="http://schemas.microsoft.com/office/drawing/2014/chart" uri="{C3380CC4-5D6E-409C-BE32-E72D297353CC}">
                  <c16:uniqueId val="{00000012-3E47-4730-ABFA-931EBAC1869B}"/>
                </c:ext>
              </c:extLst>
            </c:dLbl>
            <c:dLbl>
              <c:idx val="10"/>
              <c:delete val="1"/>
              <c:extLst>
                <c:ext xmlns:c15="http://schemas.microsoft.com/office/drawing/2012/chart" uri="{CE6537A1-D6FC-4f65-9D91-7224C49458BB}"/>
                <c:ext xmlns:c16="http://schemas.microsoft.com/office/drawing/2014/chart" uri="{C3380CC4-5D6E-409C-BE32-E72D297353CC}">
                  <c16:uniqueId val="{0000001D-3E47-4730-ABFA-931EBAC1869B}"/>
                </c:ext>
              </c:extLst>
            </c:dLbl>
            <c:dLbl>
              <c:idx val="11"/>
              <c:layout>
                <c:manualLayout>
                  <c:x val="-1.9048123302296591E-2"/>
                  <c:y val="-3.1088524561314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2-4E9D-B13E-952064CE8104}"/>
                </c:ext>
              </c:extLst>
            </c:dLbl>
            <c:dLbl>
              <c:idx val="12"/>
              <c:layout>
                <c:manualLayout>
                  <c:x val="-2.0225747842582568E-2"/>
                  <c:y val="-3.1088524561314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2-4E9D-B13E-952064CE81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3</c:v>
                </c:pt>
                <c:pt idx="1">
                  <c:v>3</c:v>
                </c:pt>
                <c:pt idx="2">
                  <c:v>1</c:v>
                </c:pt>
                <c:pt idx="3">
                  <c:v>3</c:v>
                </c:pt>
                <c:pt idx="4">
                  <c:v>4</c:v>
                </c:pt>
                <c:pt idx="5">
                  <c:v>21</c:v>
                </c:pt>
                <c:pt idx="6">
                  <c:v>20</c:v>
                </c:pt>
                <c:pt idx="7">
                  <c:v>30</c:v>
                </c:pt>
                <c:pt idx="8">
                  <c:v>29</c:v>
                </c:pt>
                <c:pt idx="9">
                  <c:v>30</c:v>
                </c:pt>
                <c:pt idx="10">
                  <c:v>30</c:v>
                </c:pt>
                <c:pt idx="11">
                  <c:v>40</c:v>
                </c:pt>
                <c:pt idx="12">
                  <c:v>43</c:v>
                </c:pt>
              </c:numCache>
            </c:numRef>
          </c:val>
          <c:smooth val="0"/>
          <c:extLst>
            <c:ext xmlns:c16="http://schemas.microsoft.com/office/drawing/2014/chart" uri="{C3380CC4-5D6E-409C-BE32-E72D297353CC}">
              <c16:uniqueId val="{00000007-5AB2-4E9D-B13E-952064CE8104}"/>
            </c:ext>
          </c:extLst>
        </c:ser>
        <c:ser>
          <c:idx val="2"/>
          <c:order val="2"/>
          <c:tx>
            <c:strRef>
              <c:f>Sheet1!$D$1</c:f>
              <c:strCache>
                <c:ptCount val="1"/>
                <c:pt idx="0">
                  <c:v>Lifetime depressant</c:v>
                </c:pt>
              </c:strCache>
            </c:strRef>
          </c:tx>
          <c:spPr>
            <a:ln w="25400" cap="rnd"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symbol val="triangle"/>
            <c:size val="4"/>
            <c:spPr>
              <a:solidFill>
                <a:schemeClr val="accent3"/>
              </a:solidFill>
              <a:ln w="25400" cap="flat"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06-3E47-4730-ABFA-931EBAC1869B}"/>
                </c:ext>
              </c:extLst>
            </c:dLbl>
            <c:dLbl>
              <c:idx val="3"/>
              <c:delete val="1"/>
              <c:extLst>
                <c:ext xmlns:c15="http://schemas.microsoft.com/office/drawing/2012/chart" uri="{CE6537A1-D6FC-4f65-9D91-7224C49458BB}"/>
                <c:ext xmlns:c16="http://schemas.microsoft.com/office/drawing/2014/chart" uri="{C3380CC4-5D6E-409C-BE32-E72D297353CC}">
                  <c16:uniqueId val="{0000000A-3E47-4730-ABFA-931EBAC1869B}"/>
                </c:ext>
              </c:extLst>
            </c:dLbl>
            <c:dLbl>
              <c:idx val="4"/>
              <c:delete val="1"/>
              <c:extLst>
                <c:ext xmlns:c15="http://schemas.microsoft.com/office/drawing/2012/chart" uri="{CE6537A1-D6FC-4f65-9D91-7224C49458BB}"/>
                <c:ext xmlns:c16="http://schemas.microsoft.com/office/drawing/2014/chart" uri="{C3380CC4-5D6E-409C-BE32-E72D297353CC}">
                  <c16:uniqueId val="{0000000B-3E47-4730-ABFA-931EBAC1869B}"/>
                </c:ext>
              </c:extLst>
            </c:dLbl>
            <c:dLbl>
              <c:idx val="5"/>
              <c:delete val="1"/>
              <c:extLst>
                <c:ext xmlns:c15="http://schemas.microsoft.com/office/drawing/2012/chart" uri="{CE6537A1-D6FC-4f65-9D91-7224C49458BB}"/>
                <c:ext xmlns:c16="http://schemas.microsoft.com/office/drawing/2014/chart" uri="{C3380CC4-5D6E-409C-BE32-E72D297353CC}">
                  <c16:uniqueId val="{00000009-5AB2-4E9D-B13E-952064CE8104}"/>
                </c:ext>
              </c:extLst>
            </c:dLbl>
            <c:dLbl>
              <c:idx val="6"/>
              <c:delete val="1"/>
              <c:extLst>
                <c:ext xmlns:c15="http://schemas.microsoft.com/office/drawing/2012/chart" uri="{CE6537A1-D6FC-4f65-9D91-7224C49458BB}"/>
                <c:ext xmlns:c16="http://schemas.microsoft.com/office/drawing/2014/chart" uri="{C3380CC4-5D6E-409C-BE32-E72D297353CC}">
                  <c16:uniqueId val="{00000015-3E47-4730-ABFA-931EBAC1869B}"/>
                </c:ext>
              </c:extLst>
            </c:dLbl>
            <c:dLbl>
              <c:idx val="7"/>
              <c:delete val="1"/>
              <c:extLst>
                <c:ext xmlns:c15="http://schemas.microsoft.com/office/drawing/2012/chart" uri="{CE6537A1-D6FC-4f65-9D91-7224C49458BB}"/>
                <c:ext xmlns:c16="http://schemas.microsoft.com/office/drawing/2014/chart" uri="{C3380CC4-5D6E-409C-BE32-E72D297353CC}">
                  <c16:uniqueId val="{00000017-3E47-4730-ABFA-931EBAC1869B}"/>
                </c:ext>
              </c:extLst>
            </c:dLbl>
            <c:dLbl>
              <c:idx val="8"/>
              <c:delete val="1"/>
              <c:extLst>
                <c:ext xmlns:c15="http://schemas.microsoft.com/office/drawing/2012/chart" uri="{CE6537A1-D6FC-4f65-9D91-7224C49458BB}"/>
                <c:ext xmlns:c16="http://schemas.microsoft.com/office/drawing/2014/chart" uri="{C3380CC4-5D6E-409C-BE32-E72D297353CC}">
                  <c16:uniqueId val="{00000019-3E47-4730-ABFA-931EBAC1869B}"/>
                </c:ext>
              </c:extLst>
            </c:dLbl>
            <c:dLbl>
              <c:idx val="9"/>
              <c:delete val="1"/>
              <c:extLst>
                <c:ext xmlns:c15="http://schemas.microsoft.com/office/drawing/2012/chart" uri="{CE6537A1-D6FC-4f65-9D91-7224C49458BB}"/>
                <c:ext xmlns:c16="http://schemas.microsoft.com/office/drawing/2014/chart" uri="{C3380CC4-5D6E-409C-BE32-E72D297353CC}">
                  <c16:uniqueId val="{00000013-3E47-4730-ABFA-931EBAC1869B}"/>
                </c:ext>
              </c:extLst>
            </c:dLbl>
            <c:dLbl>
              <c:idx val="10"/>
              <c:delete val="1"/>
              <c:extLst>
                <c:ext xmlns:c15="http://schemas.microsoft.com/office/drawing/2012/chart" uri="{CE6537A1-D6FC-4f65-9D91-7224C49458BB}"/>
                <c:ext xmlns:c16="http://schemas.microsoft.com/office/drawing/2014/chart" uri="{C3380CC4-5D6E-409C-BE32-E72D297353CC}">
                  <c16:uniqueId val="{00000014-3E47-4730-ABFA-931EBAC1869B}"/>
                </c:ext>
              </c:extLst>
            </c:dLbl>
            <c:dLbl>
              <c:idx val="11"/>
              <c:layout>
                <c:manualLayout>
                  <c:x val="-1.7281686491867621E-2"/>
                  <c:y val="-2.6688213683806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B2-4E9D-B13E-952064CE8104}"/>
                </c:ext>
              </c:extLst>
            </c:dLbl>
            <c:dLbl>
              <c:idx val="12"/>
              <c:layout>
                <c:manualLayout>
                  <c:x val="-4.3278165487218509E-3"/>
                  <c:y val="-8.38984859116969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B2-4E9D-B13E-952064CE81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General</c:formatCode>
                <c:ptCount val="13"/>
                <c:pt idx="1">
                  <c:v>23</c:v>
                </c:pt>
                <c:pt idx="2">
                  <c:v>14</c:v>
                </c:pt>
                <c:pt idx="3">
                  <c:v>19</c:v>
                </c:pt>
                <c:pt idx="4">
                  <c:v>9</c:v>
                </c:pt>
                <c:pt idx="5">
                  <c:v>49</c:v>
                </c:pt>
                <c:pt idx="6">
                  <c:v>39</c:v>
                </c:pt>
                <c:pt idx="7">
                  <c:v>40</c:v>
                </c:pt>
                <c:pt idx="8">
                  <c:v>37</c:v>
                </c:pt>
                <c:pt idx="9">
                  <c:v>25</c:v>
                </c:pt>
                <c:pt idx="10">
                  <c:v>20</c:v>
                </c:pt>
                <c:pt idx="11">
                  <c:v>32</c:v>
                </c:pt>
                <c:pt idx="12">
                  <c:v>37</c:v>
                </c:pt>
              </c:numCache>
            </c:numRef>
          </c:val>
          <c:smooth val="0"/>
          <c:extLst>
            <c:ext xmlns:c16="http://schemas.microsoft.com/office/drawing/2014/chart" uri="{C3380CC4-5D6E-409C-BE32-E72D297353CC}">
              <c16:uniqueId val="{0000000C-5AB2-4E9D-B13E-952064CE8104}"/>
            </c:ext>
          </c:extLst>
        </c:ser>
        <c:ser>
          <c:idx val="3"/>
          <c:order val="3"/>
          <c:tx>
            <c:strRef>
              <c:f>Sheet1!$E$1</c:f>
              <c:strCache>
                <c:ptCount val="1"/>
                <c:pt idx="0">
                  <c:v>Past year depressant</c:v>
                </c:pt>
              </c:strCache>
            </c:strRef>
          </c:tx>
          <c:spPr>
            <a:ln w="25400" cap="rnd"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spPr>
              <a:noFill/>
              <a:ln w="25400" cap="flat"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B2-4E9D-B13E-952064CE810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Sheet1!$E$2:$E$14</c:f>
              <c:numCache>
                <c:formatCode>General</c:formatCode>
                <c:ptCount val="13"/>
                <c:pt idx="1">
                  <c:v>9</c:v>
                </c:pt>
                <c:pt idx="2">
                  <c:v>4</c:v>
                </c:pt>
                <c:pt idx="3">
                  <c:v>15</c:v>
                </c:pt>
                <c:pt idx="4">
                  <c:v>4</c:v>
                </c:pt>
                <c:pt idx="5">
                  <c:v>37</c:v>
                </c:pt>
                <c:pt idx="6">
                  <c:v>25</c:v>
                </c:pt>
                <c:pt idx="7">
                  <c:v>30</c:v>
                </c:pt>
                <c:pt idx="8">
                  <c:v>20</c:v>
                </c:pt>
                <c:pt idx="9">
                  <c:v>13</c:v>
                </c:pt>
                <c:pt idx="10">
                  <c:v>17</c:v>
                </c:pt>
                <c:pt idx="11">
                  <c:v>20</c:v>
                </c:pt>
                <c:pt idx="12">
                  <c:v>29</c:v>
                </c:pt>
              </c:numCache>
            </c:numRef>
          </c:val>
          <c:smooth val="0"/>
          <c:extLst>
            <c:ext xmlns:c16="http://schemas.microsoft.com/office/drawing/2014/chart" uri="{C3380CC4-5D6E-409C-BE32-E72D297353CC}">
              <c16:uniqueId val="{00000011-5AB2-4E9D-B13E-952064CE8104}"/>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7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SA EDRS participants</a:t>
                </a:r>
              </a:p>
            </c:rich>
          </c:tx>
          <c:layout>
            <c:manualLayout>
              <c:xMode val="edge"/>
              <c:yMode val="edge"/>
              <c:x val="6.1671362637700936E-3"/>
              <c:y val="6.9164603280748846E-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1836601523856716"/>
          <c:y val="0.8404196789979258"/>
          <c:w val="0.57569157168006324"/>
          <c:h val="0.15958043253643067"/>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73341988812484415"/>
        </c:manualLayout>
      </c:layout>
      <c:lineChart>
        <c:grouping val="standard"/>
        <c:varyColors val="0"/>
        <c:ser>
          <c:idx val="1"/>
          <c:order val="0"/>
          <c:tx>
            <c:strRef>
              <c:f>Sheet1!$B$1</c:f>
              <c:strCache>
                <c:ptCount val="1"/>
                <c:pt idx="0">
                  <c:v>Lifetime</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4"/>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11"/>
              <c:delete val="1"/>
              <c:extLst>
                <c:ext xmlns:c15="http://schemas.microsoft.com/office/drawing/2012/chart" uri="{CE6537A1-D6FC-4f65-9D91-7224C49458BB}"/>
                <c:ext xmlns:c16="http://schemas.microsoft.com/office/drawing/2014/chart" uri="{C3380CC4-5D6E-409C-BE32-E72D297353CC}">
                  <c16:uniqueId val="{00000001-BD3D-4A91-9945-5CE8C0DEA943}"/>
                </c:ext>
              </c:extLst>
            </c:dLbl>
            <c:dLbl>
              <c:idx val="12"/>
              <c:delete val="1"/>
              <c:extLst>
                <c:ext xmlns:c15="http://schemas.microsoft.com/office/drawing/2012/chart" uri="{CE6537A1-D6FC-4f65-9D91-7224C49458BB}"/>
                <c:ext xmlns:c16="http://schemas.microsoft.com/office/drawing/2014/chart" uri="{C3380CC4-5D6E-409C-BE32-E72D297353CC}">
                  <c16:uniqueId val="{00000002-BD3D-4A91-9945-5CE8C0DEA9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14</c:v>
                </c:pt>
                <c:pt idx="1">
                  <c:v>25</c:v>
                </c:pt>
                <c:pt idx="2">
                  <c:v>16</c:v>
                </c:pt>
                <c:pt idx="3">
                  <c:v>21</c:v>
                </c:pt>
                <c:pt idx="4">
                  <c:v>26</c:v>
                </c:pt>
                <c:pt idx="5">
                  <c:v>27</c:v>
                </c:pt>
                <c:pt idx="6">
                  <c:v>19</c:v>
                </c:pt>
                <c:pt idx="7">
                  <c:v>20</c:v>
                </c:pt>
                <c:pt idx="8">
                  <c:v>16</c:v>
                </c:pt>
                <c:pt idx="9">
                  <c:v>7</c:v>
                </c:pt>
                <c:pt idx="10">
                  <c:v>12</c:v>
                </c:pt>
                <c:pt idx="11">
                  <c:v>5</c:v>
                </c:pt>
                <c:pt idx="12">
                  <c:v>5</c:v>
                </c:pt>
                <c:pt idx="13">
                  <c:v>7</c:v>
                </c:pt>
                <c:pt idx="14">
                  <c:v>10</c:v>
                </c:pt>
                <c:pt idx="15">
                  <c:v>16</c:v>
                </c:pt>
              </c:numCache>
            </c:numRef>
          </c:val>
          <c:smooth val="0"/>
          <c:extLst>
            <c:ext xmlns:c16="http://schemas.microsoft.com/office/drawing/2014/chart" uri="{C3380CC4-5D6E-409C-BE32-E72D297353CC}">
              <c16:uniqueId val="{00000000-69F4-472D-848E-18CE148E1B42}"/>
            </c:ext>
          </c:extLst>
        </c:ser>
        <c:ser>
          <c:idx val="0"/>
          <c:order val="1"/>
          <c:tx>
            <c:strRef>
              <c:f>Sheet1!$C$1</c:f>
              <c:strCache>
                <c:ptCount val="1"/>
                <c:pt idx="0">
                  <c:v>Past month</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x"/>
            <c:size val="5"/>
            <c:spPr>
              <a:no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13"/>
              <c:delete val="1"/>
              <c:extLst>
                <c:ext xmlns:c15="http://schemas.microsoft.com/office/drawing/2012/chart" uri="{CE6537A1-D6FC-4f65-9D91-7224C49458BB}"/>
                <c:ext xmlns:c16="http://schemas.microsoft.com/office/drawing/2014/chart" uri="{C3380CC4-5D6E-409C-BE32-E72D297353CC}">
                  <c16:uniqueId val="{00000000-BD3D-4A91-9945-5CE8C0DEA943}"/>
                </c:ext>
              </c:extLst>
            </c:dLbl>
            <c:dLbl>
              <c:idx val="14"/>
              <c:delete val="1"/>
              <c:extLst>
                <c:ext xmlns:c15="http://schemas.microsoft.com/office/drawing/2012/chart" uri="{CE6537A1-D6FC-4f65-9D91-7224C49458BB}"/>
                <c:ext xmlns:c16="http://schemas.microsoft.com/office/drawing/2014/chart" uri="{C3380CC4-5D6E-409C-BE32-E72D297353CC}">
                  <c16:uniqueId val="{00000001-69F4-472D-848E-18CE148E1B4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13">
                  <c:v>1</c:v>
                </c:pt>
                <c:pt idx="14">
                  <c:v>2</c:v>
                </c:pt>
                <c:pt idx="15">
                  <c:v>8</c:v>
                </c:pt>
              </c:numCache>
            </c:numRef>
          </c:val>
          <c:smooth val="0"/>
          <c:extLst>
            <c:ext xmlns:c16="http://schemas.microsoft.com/office/drawing/2014/chart" uri="{C3380CC4-5D6E-409C-BE32-E72D297353CC}">
              <c16:uniqueId val="{00000002-69F4-472D-848E-18CE148E1B42}"/>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SA EDRS participants</a:t>
                </a:r>
              </a:p>
            </c:rich>
          </c:tx>
          <c:layout>
            <c:manualLayout>
              <c:xMode val="edge"/>
              <c:yMode val="edge"/>
              <c:x val="6.1670881667379883E-3"/>
              <c:y val="0.1111339692307031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65993265993276"/>
          <c:y val="0.92509363295884295"/>
          <c:w val="0.483164983165011"/>
          <c:h val="6.3670411985018799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Protection used</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36</c:v>
                </c:pt>
                <c:pt idx="1">
                  <c:v>45</c:v>
                </c:pt>
                <c:pt idx="2">
                  <c:v>40</c:v>
                </c:pt>
                <c:pt idx="3">
                  <c:v>33</c:v>
                </c:pt>
                <c:pt idx="4">
                  <c:v>41</c:v>
                </c:pt>
                <c:pt idx="5">
                  <c:v>49</c:v>
                </c:pt>
                <c:pt idx="6">
                  <c:v>41</c:v>
                </c:pt>
                <c:pt idx="7">
                  <c:v>40</c:v>
                </c:pt>
              </c:numCache>
            </c:numRef>
          </c:val>
          <c:extLst>
            <c:ext xmlns:c16="http://schemas.microsoft.com/office/drawing/2014/chart" uri="{C3380CC4-5D6E-409C-BE32-E72D297353CC}">
              <c16:uniqueId val="{00000000-8509-4CA5-8486-4436811AFAF6}"/>
            </c:ext>
          </c:extLst>
        </c:ser>
        <c:ser>
          <c:idx val="1"/>
          <c:order val="1"/>
          <c:tx>
            <c:strRef>
              <c:f>Sheet1!$C$1</c:f>
              <c:strCache>
                <c:ptCount val="1"/>
                <c:pt idx="0">
                  <c:v>No protection used</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30</c:v>
                </c:pt>
                <c:pt idx="1">
                  <c:v>20</c:v>
                </c:pt>
                <c:pt idx="2">
                  <c:v>30</c:v>
                </c:pt>
                <c:pt idx="3">
                  <c:v>26</c:v>
                </c:pt>
                <c:pt idx="4">
                  <c:v>25</c:v>
                </c:pt>
                <c:pt idx="5">
                  <c:v>24</c:v>
                </c:pt>
                <c:pt idx="6">
                  <c:v>28</c:v>
                </c:pt>
                <c:pt idx="7">
                  <c:v>43</c:v>
                </c:pt>
              </c:numCache>
            </c:numRef>
          </c:val>
          <c:extLst>
            <c:ext xmlns:c16="http://schemas.microsoft.com/office/drawing/2014/chart" uri="{C3380CC4-5D6E-409C-BE32-E72D297353CC}">
              <c16:uniqueId val="{00000001-8509-4CA5-8486-4436811AFAF6}"/>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b="1" dirty="0"/>
                  <a:t>% SA EDRS participants</a:t>
                </a:r>
              </a:p>
            </c:rich>
          </c:tx>
          <c:layout>
            <c:manualLayout>
              <c:xMode val="edge"/>
              <c:yMode val="edge"/>
              <c:x val="7.2430960794793867E-3"/>
              <c:y val="8.5600883599957225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9886982036646453"/>
          <c:y val="0.90698200733958034"/>
          <c:w val="0.4022602642133166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Treatment seeking</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layout>
                <c:manualLayout>
                  <c:x val="0"/>
                  <c:y val="-5.28193251861616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E7-4EDE-9AAC-346CDBF033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8</c:v>
                </c:pt>
                <c:pt idx="1">
                  <c:v>10</c:v>
                </c:pt>
                <c:pt idx="2">
                  <c:v>21</c:v>
                </c:pt>
                <c:pt idx="3">
                  <c:v>20</c:v>
                </c:pt>
                <c:pt idx="4">
                  <c:v>19</c:v>
                </c:pt>
                <c:pt idx="5">
                  <c:v>14</c:v>
                </c:pt>
                <c:pt idx="6">
                  <c:v>11</c:v>
                </c:pt>
                <c:pt idx="7">
                  <c:v>25</c:v>
                </c:pt>
                <c:pt idx="8">
                  <c:v>18</c:v>
                </c:pt>
                <c:pt idx="9">
                  <c:v>32</c:v>
                </c:pt>
                <c:pt idx="10">
                  <c:v>31</c:v>
                </c:pt>
              </c:numCache>
            </c:numRef>
          </c:val>
          <c:extLst>
            <c:ext xmlns:c16="http://schemas.microsoft.com/office/drawing/2014/chart" uri="{C3380CC4-5D6E-409C-BE32-E72D297353CC}">
              <c16:uniqueId val="{00000000-3A07-43B1-A0A3-A86D0EE6DE85}"/>
            </c:ext>
          </c:extLst>
        </c:ser>
        <c:ser>
          <c:idx val="1"/>
          <c:order val="1"/>
          <c:tx>
            <c:strRef>
              <c:f>Sheet1!$C$1</c:f>
              <c:strCache>
                <c:ptCount val="1"/>
                <c:pt idx="0">
                  <c:v>No treatment seeking</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layout>
                <c:manualLayout>
                  <c:x val="0"/>
                  <c:y val="1.6363701143691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EDE-9AAC-346CDBF033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7</c:v>
                </c:pt>
                <c:pt idx="1">
                  <c:v>11</c:v>
                </c:pt>
                <c:pt idx="2">
                  <c:v>18</c:v>
                </c:pt>
                <c:pt idx="3">
                  <c:v>7</c:v>
                </c:pt>
                <c:pt idx="4">
                  <c:v>10</c:v>
                </c:pt>
                <c:pt idx="5">
                  <c:v>9</c:v>
                </c:pt>
                <c:pt idx="6">
                  <c:v>14</c:v>
                </c:pt>
                <c:pt idx="7">
                  <c:v>16</c:v>
                </c:pt>
                <c:pt idx="8">
                  <c:v>17</c:v>
                </c:pt>
                <c:pt idx="9">
                  <c:v>26</c:v>
                </c:pt>
                <c:pt idx="10">
                  <c:v>12</c:v>
                </c:pt>
              </c:numCache>
            </c:numRef>
          </c:val>
          <c:extLst>
            <c:ext xmlns:c16="http://schemas.microsoft.com/office/drawing/2014/chart" uri="{C3380CC4-5D6E-409C-BE32-E72D297353CC}">
              <c16:uniqueId val="{00000001-3A07-43B1-A0A3-A86D0EE6DE85}"/>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dirty="0"/>
                  <a:t>% SA EDRS participants</a:t>
                </a:r>
              </a:p>
            </c:rich>
          </c:tx>
          <c:layout>
            <c:manualLayout>
              <c:xMode val="edge"/>
              <c:yMode val="edge"/>
              <c:x val="9.6574623572839042E-3"/>
              <c:y val="8.1990095129511525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7054202127265203"/>
          <c:y val="0.9142218263441052"/>
          <c:w val="0.45891595745469593"/>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1535718349550048"/>
        </c:manualLayout>
      </c:layout>
      <c:lineChart>
        <c:grouping val="standard"/>
        <c:varyColors val="0"/>
        <c:ser>
          <c:idx val="0"/>
          <c:order val="0"/>
          <c:tx>
            <c:strRef>
              <c:f>Sheet1!$A$2:$B$2</c:f>
              <c:strCache>
                <c:ptCount val="2"/>
                <c:pt idx="0">
                  <c:v>Property crime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circ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5-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B-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21-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1E-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22-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0A-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3A-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23-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24-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28-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29-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2A-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2B-5C79-4E30-9A92-9F74FCFFD17C}"/>
                </c:ext>
              </c:extLst>
            </c:dLbl>
            <c:dLbl>
              <c:idx val="14"/>
              <c:layout>
                <c:manualLayout>
                  <c:x val="-4.7104981611439164E-3"/>
                  <c:y val="6.8326241123304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Sheet1!$C$2:$T$2</c:f>
              <c:numCache>
                <c:formatCode>General</c:formatCode>
                <c:ptCount val="16"/>
                <c:pt idx="0">
                  <c:v>3</c:v>
                </c:pt>
                <c:pt idx="1">
                  <c:v>6</c:v>
                </c:pt>
                <c:pt idx="2">
                  <c:v>3</c:v>
                </c:pt>
                <c:pt idx="3">
                  <c:v>3</c:v>
                </c:pt>
                <c:pt idx="4">
                  <c:v>10</c:v>
                </c:pt>
                <c:pt idx="5">
                  <c:v>7</c:v>
                </c:pt>
                <c:pt idx="6">
                  <c:v>19</c:v>
                </c:pt>
                <c:pt idx="7">
                  <c:v>4</c:v>
                </c:pt>
                <c:pt idx="8">
                  <c:v>20</c:v>
                </c:pt>
                <c:pt idx="9">
                  <c:v>16</c:v>
                </c:pt>
                <c:pt idx="10">
                  <c:v>7</c:v>
                </c:pt>
                <c:pt idx="11">
                  <c:v>19</c:v>
                </c:pt>
                <c:pt idx="12">
                  <c:v>10</c:v>
                </c:pt>
                <c:pt idx="13">
                  <c:v>10</c:v>
                </c:pt>
                <c:pt idx="14">
                  <c:v>10</c:v>
                </c:pt>
                <c:pt idx="15">
                  <c:v>18</c:v>
                </c:pt>
              </c:numCache>
            </c:numRef>
          </c:val>
          <c:smooth val="0"/>
          <c:extLst>
            <c:ext xmlns:c16="http://schemas.microsoft.com/office/drawing/2014/chart" uri="{C3380CC4-5D6E-409C-BE32-E72D297353CC}">
              <c16:uniqueId val="{00000003-DACC-4493-8427-0D9B79C6A04D}"/>
            </c:ext>
          </c:extLst>
        </c:ser>
        <c:ser>
          <c:idx val="1"/>
          <c:order val="1"/>
          <c:tx>
            <c:strRef>
              <c:f>Sheet1!$A$3:$B$3</c:f>
              <c:strCache>
                <c:ptCount val="2"/>
                <c:pt idx="0">
                  <c:v>Drug dealing</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4"/>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2.2374866265433606E-2"/>
                  <c:y val="2.0497872336991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3-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2-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10-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0D-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0C-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08-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07-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05-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04-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03-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02-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01-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00-5C79-4E30-9A92-9F74FCFFD17C}"/>
                </c:ext>
              </c:extLst>
            </c:dLbl>
            <c:dLbl>
              <c:idx val="14"/>
              <c:layout>
                <c:manualLayout>
                  <c:x val="-1.7664368104289688E-2"/>
                  <c:y val="3.757943261781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Sheet1!$C$3:$T$3</c:f>
              <c:numCache>
                <c:formatCode>General</c:formatCode>
                <c:ptCount val="16"/>
                <c:pt idx="0">
                  <c:v>35</c:v>
                </c:pt>
                <c:pt idx="1">
                  <c:v>21</c:v>
                </c:pt>
                <c:pt idx="2">
                  <c:v>25</c:v>
                </c:pt>
                <c:pt idx="3">
                  <c:v>26</c:v>
                </c:pt>
                <c:pt idx="4">
                  <c:v>23</c:v>
                </c:pt>
                <c:pt idx="5">
                  <c:v>19</c:v>
                </c:pt>
                <c:pt idx="6">
                  <c:v>29</c:v>
                </c:pt>
                <c:pt idx="7">
                  <c:v>19</c:v>
                </c:pt>
                <c:pt idx="8">
                  <c:v>33</c:v>
                </c:pt>
                <c:pt idx="9">
                  <c:v>28</c:v>
                </c:pt>
                <c:pt idx="10">
                  <c:v>22</c:v>
                </c:pt>
                <c:pt idx="11">
                  <c:v>29</c:v>
                </c:pt>
                <c:pt idx="12">
                  <c:v>32</c:v>
                </c:pt>
                <c:pt idx="13">
                  <c:v>38</c:v>
                </c:pt>
                <c:pt idx="14">
                  <c:v>42</c:v>
                </c:pt>
                <c:pt idx="15">
                  <c:v>35</c:v>
                </c:pt>
              </c:numCache>
            </c:numRef>
          </c:val>
          <c:smooth val="0"/>
          <c:extLst>
            <c:ext xmlns:c16="http://schemas.microsoft.com/office/drawing/2014/chart" uri="{C3380CC4-5D6E-409C-BE32-E72D297353CC}">
              <c16:uniqueId val="{00000007-DACC-4493-8427-0D9B79C6A04D}"/>
            </c:ext>
          </c:extLst>
        </c:ser>
        <c:ser>
          <c:idx val="2"/>
          <c:order val="2"/>
          <c:tx>
            <c:strRef>
              <c:f>Sheet1!$A$4:$B$4</c:f>
              <c:strCache>
                <c:ptCount val="2"/>
                <c:pt idx="0">
                  <c:v>Fraud</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8-5C79-4E30-9A92-9F74FCFFD17C}"/>
                </c:ext>
              </c:extLst>
            </c:dLbl>
            <c:dLbl>
              <c:idx val="1"/>
              <c:delete val="1"/>
              <c:extLst>
                <c:ext xmlns:c15="http://schemas.microsoft.com/office/drawing/2012/chart" uri="{CE6537A1-D6FC-4f65-9D91-7224C49458BB}"/>
                <c:ext xmlns:c16="http://schemas.microsoft.com/office/drawing/2014/chart" uri="{C3380CC4-5D6E-409C-BE32-E72D297353CC}">
                  <c16:uniqueId val="{00000016-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9-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1C-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1F-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3B-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37-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38-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35-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34-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33-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32-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2E-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2F-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30-5C79-4E30-9A92-9F74FCFFD17C}"/>
                </c:ext>
              </c:extLst>
            </c:dLbl>
            <c:dLbl>
              <c:idx val="15"/>
              <c:layout>
                <c:manualLayout>
                  <c:x val="-2.3552490805721312E-3"/>
                  <c:y val="1.0248936168495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Sheet1!$C$4:$T$4</c:f>
              <c:numCache>
                <c:formatCode>General</c:formatCode>
                <c:ptCount val="16"/>
                <c:pt idx="0">
                  <c:v>1</c:v>
                </c:pt>
                <c:pt idx="1">
                  <c:v>1</c:v>
                </c:pt>
                <c:pt idx="2">
                  <c:v>3</c:v>
                </c:pt>
                <c:pt idx="3">
                  <c:v>4</c:v>
                </c:pt>
                <c:pt idx="4">
                  <c:v>3</c:v>
                </c:pt>
                <c:pt idx="5">
                  <c:v>1</c:v>
                </c:pt>
                <c:pt idx="6">
                  <c:v>2</c:v>
                </c:pt>
                <c:pt idx="7">
                  <c:v>4</c:v>
                </c:pt>
                <c:pt idx="8">
                  <c:v>4</c:v>
                </c:pt>
                <c:pt idx="9">
                  <c:v>1</c:v>
                </c:pt>
                <c:pt idx="10">
                  <c:v>3</c:v>
                </c:pt>
                <c:pt idx="11">
                  <c:v>1</c:v>
                </c:pt>
                <c:pt idx="12">
                  <c:v>2</c:v>
                </c:pt>
                <c:pt idx="13">
                  <c:v>2</c:v>
                </c:pt>
                <c:pt idx="14">
                  <c:v>1</c:v>
                </c:pt>
                <c:pt idx="15">
                  <c:v>6</c:v>
                </c:pt>
              </c:numCache>
            </c:numRef>
          </c:val>
          <c:smooth val="0"/>
          <c:extLst>
            <c:ext xmlns:c16="http://schemas.microsoft.com/office/drawing/2014/chart" uri="{C3380CC4-5D6E-409C-BE32-E72D297353CC}">
              <c16:uniqueId val="{00000009-DACC-4493-8427-0D9B79C6A04D}"/>
            </c:ext>
          </c:extLst>
        </c:ser>
        <c:ser>
          <c:idx val="3"/>
          <c:order val="3"/>
          <c:tx>
            <c:strRef>
              <c:f>Sheet1!$A$5:$B$5</c:f>
              <c:strCache>
                <c:ptCount val="2"/>
                <c:pt idx="0">
                  <c:v>Violent crime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x"/>
            <c:size val="4"/>
            <c:spPr>
              <a:no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7-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A-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1D-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20-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3C-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36-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39-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25-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26-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27-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31-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2D-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2C-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0B-DACC-4493-8427-0D9B79C6A04D}"/>
                </c:ext>
              </c:extLst>
            </c:dLbl>
            <c:dLbl>
              <c:idx val="15"/>
              <c:layout>
                <c:manualLayout>
                  <c:x val="-5.8881227014300685E-3"/>
                  <c:y val="-3.4163120561652464E-3"/>
                </c:manualLayout>
              </c:layout>
              <c:tx>
                <c:rich>
                  <a:bodyPr/>
                  <a:lstStyle/>
                  <a:p>
                    <a:fld id="{EA7D7250-EA55-4BC8-ACCF-334333937A6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Sheet1!$C$5:$T$5</c:f>
              <c:numCache>
                <c:formatCode>General</c:formatCode>
                <c:ptCount val="16"/>
                <c:pt idx="0">
                  <c:v>3</c:v>
                </c:pt>
                <c:pt idx="1">
                  <c:v>0</c:v>
                </c:pt>
                <c:pt idx="2">
                  <c:v>2</c:v>
                </c:pt>
                <c:pt idx="3">
                  <c:v>3</c:v>
                </c:pt>
                <c:pt idx="4">
                  <c:v>4</c:v>
                </c:pt>
                <c:pt idx="5">
                  <c:v>0</c:v>
                </c:pt>
                <c:pt idx="6">
                  <c:v>5</c:v>
                </c:pt>
                <c:pt idx="7">
                  <c:v>4</c:v>
                </c:pt>
                <c:pt idx="8">
                  <c:v>11</c:v>
                </c:pt>
                <c:pt idx="9">
                  <c:v>7</c:v>
                </c:pt>
                <c:pt idx="10">
                  <c:v>4</c:v>
                </c:pt>
                <c:pt idx="11">
                  <c:v>3</c:v>
                </c:pt>
                <c:pt idx="12">
                  <c:v>5</c:v>
                </c:pt>
                <c:pt idx="13">
                  <c:v>7</c:v>
                </c:pt>
                <c:pt idx="14">
                  <c:v>2</c:v>
                </c:pt>
                <c:pt idx="15">
                  <c:v>11</c:v>
                </c:pt>
              </c:numCache>
            </c:numRef>
          </c:val>
          <c:smooth val="0"/>
          <c:extLst>
            <c:ext xmlns:c16="http://schemas.microsoft.com/office/drawing/2014/chart" uri="{C3380CC4-5D6E-409C-BE32-E72D297353CC}">
              <c16:uniqueId val="{0000000D-DACC-4493-8427-0D9B79C6A04D}"/>
            </c:ext>
          </c:extLst>
        </c:ser>
        <c:ser>
          <c:idx val="4"/>
          <c:order val="4"/>
          <c:tx>
            <c:strRef>
              <c:f>Sheet1!$A$6:$B$6</c:f>
              <c:strCache>
                <c:ptCount val="2"/>
                <c:pt idx="0">
                  <c:v>Any crime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star"/>
            <c:size val="5"/>
            <c:spPr>
              <a:noFill/>
              <a:ln w="25400" cap="flat" cmpd="sng" algn="ctr">
                <a:solidFill>
                  <a:schemeClr val="accent5"/>
                </a:solidFill>
                <a:prstDash val="solid"/>
                <a:round/>
              </a:ln>
              <a:effectLst>
                <a:outerShdw blurRad="50800" dist="38100" dir="2700000" algn="tl" rotWithShape="0">
                  <a:prstClr val="black">
                    <a:alpha val="40000"/>
                  </a:prstClr>
                </a:outerShdw>
              </a:effectLst>
            </c:spPr>
          </c:marker>
          <c:dLbls>
            <c:dLbl>
              <c:idx val="0"/>
              <c:layout>
                <c:manualLayout>
                  <c:x val="-1.4131494483431772E-2"/>
                  <c:y val="-3.0746808505487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4-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1-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0F-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0E-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0B-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09-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06-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41-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40-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3F-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3E-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3D-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42-5C79-4E30-9A92-9F74FCFFD17C}"/>
                </c:ext>
              </c:extLst>
            </c:dLbl>
            <c:dLbl>
              <c:idx val="14"/>
              <c:layout>
                <c:manualLayout>
                  <c:x val="-1.7664368104289688E-2"/>
                  <c:y val="-3.4163120561652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Sheet1!$C$6:$T$6</c:f>
              <c:numCache>
                <c:formatCode>General</c:formatCode>
                <c:ptCount val="16"/>
                <c:pt idx="0">
                  <c:v>37</c:v>
                </c:pt>
                <c:pt idx="1">
                  <c:v>25</c:v>
                </c:pt>
                <c:pt idx="2">
                  <c:v>27</c:v>
                </c:pt>
                <c:pt idx="3">
                  <c:v>30</c:v>
                </c:pt>
                <c:pt idx="4">
                  <c:v>29</c:v>
                </c:pt>
                <c:pt idx="5">
                  <c:v>23</c:v>
                </c:pt>
                <c:pt idx="6">
                  <c:v>38</c:v>
                </c:pt>
                <c:pt idx="7">
                  <c:v>22</c:v>
                </c:pt>
                <c:pt idx="8">
                  <c:v>46</c:v>
                </c:pt>
                <c:pt idx="9">
                  <c:v>45</c:v>
                </c:pt>
                <c:pt idx="10">
                  <c:v>32</c:v>
                </c:pt>
                <c:pt idx="11">
                  <c:v>43</c:v>
                </c:pt>
                <c:pt idx="12">
                  <c:v>37</c:v>
                </c:pt>
                <c:pt idx="13">
                  <c:v>44</c:v>
                </c:pt>
                <c:pt idx="14">
                  <c:v>43</c:v>
                </c:pt>
                <c:pt idx="15">
                  <c:v>49</c:v>
                </c:pt>
              </c:numCache>
            </c:numRef>
          </c:val>
          <c:smooth val="0"/>
          <c:extLst>
            <c:ext xmlns:c16="http://schemas.microsoft.com/office/drawing/2014/chart" uri="{C3380CC4-5D6E-409C-BE32-E72D297353CC}">
              <c16:uniqueId val="{00000011-DACC-4493-8427-0D9B79C6A04D}"/>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tickLblSkip val="1"/>
        <c:tickMarkSkip val="1"/>
        <c:noMultiLvlLbl val="0"/>
      </c:catAx>
      <c:valAx>
        <c:axId val="-2071638392"/>
        <c:scaling>
          <c:orientation val="minMax"/>
          <c:max val="5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dirty="0"/>
                  <a:t>% SA EDRS participants</a:t>
                </a:r>
              </a:p>
            </c:rich>
          </c:tx>
          <c:layout>
            <c:manualLayout>
              <c:xMode val="edge"/>
              <c:yMode val="edge"/>
              <c:x val="5.9177024044496773E-3"/>
              <c:y val="0.1599481152863877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0.13660724259178"/>
          <c:y val="0.93066577553137397"/>
          <c:w val="0.77955254002403696"/>
          <c:h val="5.2459522703179502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935025848299"/>
          <c:y val="2.88421920065925E-2"/>
          <c:w val="0.84997934554663079"/>
          <c:h val="0.76194907033407"/>
        </c:manualLayout>
      </c:layout>
      <c:lineChart>
        <c:grouping val="standard"/>
        <c:varyColors val="0"/>
        <c:ser>
          <c:idx val="0"/>
          <c:order val="0"/>
          <c:tx>
            <c:strRef>
              <c:f>Sheet1!$A$2</c:f>
              <c:strCache>
                <c:ptCount val="1"/>
                <c:pt idx="0">
                  <c:v>Pills</c:v>
                </c:pt>
              </c:strCache>
            </c:strRef>
          </c:tx>
          <c:spPr>
            <a:ln w="25400"/>
            <a:effectLst>
              <a:outerShdw blurRad="50800" dist="38100" dir="2700000" algn="tl" rotWithShape="0">
                <a:prstClr val="black">
                  <a:alpha val="40000"/>
                </a:prstClr>
              </a:outerShdw>
            </a:effectLst>
          </c:spPr>
          <c:marker>
            <c:symbol val="diamond"/>
            <c:size val="6"/>
            <c:spPr>
              <a:ln w="25400"/>
              <a:effectLst>
                <a:outerShdw blurRad="50800" dist="38100" dir="2700000" algn="tl" rotWithShape="0">
                  <a:prstClr val="black">
                    <a:alpha val="40000"/>
                  </a:prstClr>
                </a:outerShdw>
              </a:effectLst>
            </c:spPr>
          </c:marker>
          <c:dLbls>
            <c:dLbl>
              <c:idx val="14"/>
              <c:layout>
                <c:manualLayout>
                  <c:x val="-6.0359139733024399E-3"/>
                  <c:y val="5.0678733031674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6-4A7B-B560-5D5A05AF580F}"/>
                </c:ext>
              </c:extLst>
            </c:dLbl>
            <c:dLbl>
              <c:idx val="15"/>
              <c:layout>
                <c:manualLayout>
                  <c:x val="-4.828731178642129E-3"/>
                  <c:y val="2.5339366515837104E-2"/>
                </c:manualLayout>
              </c:layout>
              <c:tx>
                <c:rich>
                  <a:bodyPr/>
                  <a:lstStyle/>
                  <a:p>
                    <a:fld id="{D14E98C9-9AE6-4EFC-9B31-C8162788563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26-4A7B-B560-5D5A05AF580F}"/>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100</c:v>
                </c:pt>
                <c:pt idx="1">
                  <c:v>100</c:v>
                </c:pt>
                <c:pt idx="2">
                  <c:v>100</c:v>
                </c:pt>
                <c:pt idx="3">
                  <c:v>99</c:v>
                </c:pt>
                <c:pt idx="4">
                  <c:v>100</c:v>
                </c:pt>
                <c:pt idx="5">
                  <c:v>100</c:v>
                </c:pt>
                <c:pt idx="6">
                  <c:v>99</c:v>
                </c:pt>
                <c:pt idx="7">
                  <c:v>99</c:v>
                </c:pt>
                <c:pt idx="8">
                  <c:v>100</c:v>
                </c:pt>
                <c:pt idx="9">
                  <c:v>98</c:v>
                </c:pt>
                <c:pt idx="10">
                  <c:v>98</c:v>
                </c:pt>
                <c:pt idx="11">
                  <c:v>96</c:v>
                </c:pt>
                <c:pt idx="12">
                  <c:v>94</c:v>
                </c:pt>
                <c:pt idx="13">
                  <c:v>96</c:v>
                </c:pt>
                <c:pt idx="14">
                  <c:v>71</c:v>
                </c:pt>
                <c:pt idx="15">
                  <c:v>56</c:v>
                </c:pt>
              </c:numCache>
            </c:numRef>
          </c:val>
          <c:smooth val="0"/>
          <c:extLst>
            <c:ext xmlns:c16="http://schemas.microsoft.com/office/drawing/2014/chart" uri="{C3380CC4-5D6E-409C-BE32-E72D297353CC}">
              <c16:uniqueId val="{00000003-9C26-4A7B-B560-5D5A05AF580F}"/>
            </c:ext>
          </c:extLst>
        </c:ser>
        <c:ser>
          <c:idx val="1"/>
          <c:order val="1"/>
          <c:tx>
            <c:strRef>
              <c:f>Sheet1!$A$3</c:f>
              <c:strCache>
                <c:ptCount val="1"/>
                <c:pt idx="0">
                  <c:v>Crystal</c:v>
                </c:pt>
              </c:strCache>
            </c:strRef>
          </c:tx>
          <c:spPr>
            <a:ln w="25400"/>
            <a:effectLst>
              <a:outerShdw blurRad="50800" dist="38100" dir="2700000" algn="tl" rotWithShape="0">
                <a:prstClr val="black">
                  <a:alpha val="40000"/>
                </a:prstClr>
              </a:outerShdw>
            </a:effectLst>
          </c:spPr>
          <c:marker>
            <c:symbol val="square"/>
            <c:size val="5"/>
            <c:spPr>
              <a:ln w="25400"/>
              <a:effectLst>
                <a:outerShdw blurRad="50800" dist="38100" dir="2700000" algn="tl" rotWithShape="0">
                  <a:prstClr val="black">
                    <a:alpha val="40000"/>
                  </a:prstClr>
                </a:outerShdw>
              </a:effectLst>
            </c:spPr>
          </c:marker>
          <c:dLbls>
            <c:dLbl>
              <c:idx val="14"/>
              <c:layout>
                <c:manualLayout>
                  <c:x val="-2.414365589320976E-2"/>
                  <c:y val="3.619909502262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26-4A7B-B560-5D5A05AF58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26-4A7B-B560-5D5A05AF580F}"/>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10">
                  <c:v>25</c:v>
                </c:pt>
                <c:pt idx="11">
                  <c:v>36</c:v>
                </c:pt>
                <c:pt idx="12">
                  <c:v>41</c:v>
                </c:pt>
                <c:pt idx="13">
                  <c:v>63</c:v>
                </c:pt>
                <c:pt idx="14">
                  <c:v>69</c:v>
                </c:pt>
                <c:pt idx="15">
                  <c:v>79</c:v>
                </c:pt>
              </c:numCache>
            </c:numRef>
          </c:val>
          <c:smooth val="0"/>
          <c:extLst>
            <c:ext xmlns:c16="http://schemas.microsoft.com/office/drawing/2014/chart" uri="{C3380CC4-5D6E-409C-BE32-E72D297353CC}">
              <c16:uniqueId val="{00000007-9C26-4A7B-B560-5D5A05AF580F}"/>
            </c:ext>
          </c:extLst>
        </c:ser>
        <c:ser>
          <c:idx val="2"/>
          <c:order val="2"/>
          <c:tx>
            <c:strRef>
              <c:f>Sheet1!$A$4</c:f>
              <c:strCache>
                <c:ptCount val="1"/>
                <c:pt idx="0">
                  <c:v>Capsules</c:v>
                </c:pt>
              </c:strCache>
            </c:strRef>
          </c:tx>
          <c:spPr>
            <a:ln w="25400"/>
            <a:effectLst>
              <a:outerShdw blurRad="50800" dist="38100" dir="2700000" algn="tl" rotWithShape="0">
                <a:prstClr val="black">
                  <a:alpha val="40000"/>
                </a:prstClr>
              </a:outerShdw>
            </a:effectLst>
          </c:spPr>
          <c:marker>
            <c:symbol val="triangle"/>
            <c:size val="6"/>
            <c:spPr>
              <a:ln w="25400"/>
              <a:effectLst>
                <a:outerShdw blurRad="50800" dist="38100" dir="2700000" algn="tl" rotWithShape="0">
                  <a:prstClr val="black">
                    <a:alpha val="40000"/>
                  </a:prstClr>
                </a:outerShdw>
              </a:effectLst>
            </c:spPr>
          </c:marker>
          <c:dLbls>
            <c:dLbl>
              <c:idx val="5"/>
              <c:layout>
                <c:manualLayout>
                  <c:x val="-8.4502795626234146E-3"/>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26-4A7B-B560-5D5A05AF580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5-4734-B63B-C9B9C4C78445}"/>
                </c:ext>
              </c:extLst>
            </c:dLbl>
            <c:dLbl>
              <c:idx val="14"/>
              <c:layout>
                <c:manualLayout>
                  <c:x val="-2.414365589320976E-3"/>
                  <c:y val="-2.1719457013574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26-4A7B-B560-5D5A05AF580F}"/>
                </c:ext>
              </c:extLst>
            </c:dLbl>
            <c:dLbl>
              <c:idx val="15"/>
              <c:tx>
                <c:rich>
                  <a:bodyPr/>
                  <a:lstStyle/>
                  <a:p>
                    <a:fld id="{B69C64FC-AED8-4538-A139-AA7CC663186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C26-4A7B-B560-5D5A05AF580F}"/>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5">
                  <c:v>16</c:v>
                </c:pt>
                <c:pt idx="6">
                  <c:v>10</c:v>
                </c:pt>
                <c:pt idx="7">
                  <c:v>38</c:v>
                </c:pt>
                <c:pt idx="8">
                  <c:v>34</c:v>
                </c:pt>
                <c:pt idx="9">
                  <c:v>29</c:v>
                </c:pt>
                <c:pt idx="10">
                  <c:v>26</c:v>
                </c:pt>
                <c:pt idx="11">
                  <c:v>37</c:v>
                </c:pt>
                <c:pt idx="12">
                  <c:v>49</c:v>
                </c:pt>
                <c:pt idx="13">
                  <c:v>55</c:v>
                </c:pt>
                <c:pt idx="14">
                  <c:v>81</c:v>
                </c:pt>
                <c:pt idx="15">
                  <c:v>58</c:v>
                </c:pt>
              </c:numCache>
            </c:numRef>
          </c:val>
          <c:smooth val="0"/>
          <c:extLst>
            <c:ext xmlns:c16="http://schemas.microsoft.com/office/drawing/2014/chart" uri="{C3380CC4-5D6E-409C-BE32-E72D297353CC}">
              <c16:uniqueId val="{0000000B-9C26-4A7B-B560-5D5A05AF580F}"/>
            </c:ext>
          </c:extLst>
        </c:ser>
        <c:ser>
          <c:idx val="3"/>
          <c:order val="3"/>
          <c:tx>
            <c:strRef>
              <c:f>Sheet1!$A$5</c:f>
              <c:strCache>
                <c:ptCount val="1"/>
                <c:pt idx="0">
                  <c:v>Powder</c:v>
                </c:pt>
              </c:strCache>
            </c:strRef>
          </c:tx>
          <c:spPr>
            <a:ln w="25400"/>
            <a:effectLst>
              <a:outerShdw blurRad="50800" dist="38100" dir="2700000" algn="tl" rotWithShape="0">
                <a:prstClr val="black">
                  <a:alpha val="40000"/>
                </a:prstClr>
              </a:outerShdw>
            </a:effectLst>
          </c:spPr>
          <c:marker>
            <c:symbol val="circle"/>
            <c:size val="5"/>
            <c:spPr>
              <a:ln w="25400"/>
              <a:effectLst>
                <a:outerShdw blurRad="50800" dist="38100" dir="2700000" algn="tl" rotWithShape="0">
                  <a:prstClr val="black">
                    <a:alpha val="40000"/>
                  </a:prstClr>
                </a:outerShdw>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26-4A7B-B560-5D5A05AF580F}"/>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26-4A7B-B560-5D5A05AF580F}"/>
                </c:ext>
              </c:extLst>
            </c:dLbl>
            <c:dLbl>
              <c:idx val="15"/>
              <c:tx>
                <c:rich>
                  <a:bodyPr/>
                  <a:lstStyle/>
                  <a:p>
                    <a:fld id="{AD3359DF-474A-4576-87CC-7C6B035430C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C26-4A7B-B560-5D5A05AF580F}"/>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2">
                  <c:v>32</c:v>
                </c:pt>
                <c:pt idx="3">
                  <c:v>1</c:v>
                </c:pt>
                <c:pt idx="4">
                  <c:v>0</c:v>
                </c:pt>
                <c:pt idx="5">
                  <c:v>11</c:v>
                </c:pt>
                <c:pt idx="6">
                  <c:v>9</c:v>
                </c:pt>
                <c:pt idx="7">
                  <c:v>19</c:v>
                </c:pt>
                <c:pt idx="8">
                  <c:v>29</c:v>
                </c:pt>
                <c:pt idx="9">
                  <c:v>11</c:v>
                </c:pt>
                <c:pt idx="10">
                  <c:v>21</c:v>
                </c:pt>
                <c:pt idx="11">
                  <c:v>18</c:v>
                </c:pt>
                <c:pt idx="12">
                  <c:v>14</c:v>
                </c:pt>
                <c:pt idx="13">
                  <c:v>21</c:v>
                </c:pt>
                <c:pt idx="14">
                  <c:v>44</c:v>
                </c:pt>
                <c:pt idx="15">
                  <c:v>27</c:v>
                </c:pt>
              </c:numCache>
            </c:numRef>
          </c:val>
          <c:smooth val="0"/>
          <c:extLst>
            <c:ext xmlns:c16="http://schemas.microsoft.com/office/drawing/2014/chart" uri="{C3380CC4-5D6E-409C-BE32-E72D297353CC}">
              <c16:uniqueId val="{0000000F-9C26-4A7B-B560-5D5A05AF580F}"/>
            </c:ext>
          </c:extLst>
        </c:ser>
        <c:ser>
          <c:idx val="4"/>
          <c:order val="4"/>
          <c:tx>
            <c:strRef>
              <c:f>Sheet1!$A$6</c:f>
              <c:strCache>
                <c:ptCount val="1"/>
                <c:pt idx="0">
                  <c:v>Any ecstasy</c:v>
                </c:pt>
              </c:strCache>
            </c:strRef>
          </c:tx>
          <c:spPr>
            <a:ln w="25400"/>
            <a:effectLst>
              <a:outerShdw blurRad="50800" dist="38100" dir="2700000" algn="tl" rotWithShape="0">
                <a:prstClr val="black">
                  <a:alpha val="40000"/>
                </a:prstClr>
              </a:outerShdw>
            </a:effectLst>
          </c:spPr>
          <c:marker>
            <c:spPr>
              <a:ln w="25400"/>
              <a:effectLst>
                <a:outerShdw blurRad="50800" dist="38100" dir="2700000" algn="tl" rotWithShape="0">
                  <a:prstClr val="black">
                    <a:alpha val="40000"/>
                  </a:prstClr>
                </a:outerShdw>
              </a:effectLst>
            </c:spPr>
          </c:marker>
          <c:dLbls>
            <c:dLbl>
              <c:idx val="0"/>
              <c:layout>
                <c:manualLayout>
                  <c:x val="-1.8107741919907317E-2"/>
                  <c:y val="5.0678733031674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5-4734-B63B-C9B9C4C78445}"/>
                </c:ext>
              </c:extLst>
            </c:dLbl>
            <c:dLbl>
              <c:idx val="14"/>
              <c:layout>
                <c:manualLayout>
                  <c:x val="-9.6574623572839042E-3"/>
                  <c:y val="2.171945701357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26-4A7B-B560-5D5A05AF58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26-4A7B-B560-5D5A05AF580F}"/>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Sheet1!$B$6:$Q$6</c:f>
              <c:numCache>
                <c:formatCode>General</c:formatCode>
                <c:ptCount val="16"/>
                <c:pt idx="0">
                  <c:v>100</c:v>
                </c:pt>
                <c:pt idx="1">
                  <c:v>100</c:v>
                </c:pt>
                <c:pt idx="2">
                  <c:v>100</c:v>
                </c:pt>
                <c:pt idx="3">
                  <c:v>100</c:v>
                </c:pt>
                <c:pt idx="4">
                  <c:v>100</c:v>
                </c:pt>
                <c:pt idx="5">
                  <c:v>100</c:v>
                </c:pt>
                <c:pt idx="6">
                  <c:v>100</c:v>
                </c:pt>
                <c:pt idx="7">
                  <c:v>100</c:v>
                </c:pt>
                <c:pt idx="8">
                  <c:v>100</c:v>
                </c:pt>
                <c:pt idx="9">
                  <c:v>100</c:v>
                </c:pt>
                <c:pt idx="10">
                  <c:v>100</c:v>
                </c:pt>
                <c:pt idx="11">
                  <c:v>98</c:v>
                </c:pt>
                <c:pt idx="12">
                  <c:v>98</c:v>
                </c:pt>
                <c:pt idx="13">
                  <c:v>99</c:v>
                </c:pt>
                <c:pt idx="14">
                  <c:v>99</c:v>
                </c:pt>
                <c:pt idx="15">
                  <c:v>100</c:v>
                </c:pt>
              </c:numCache>
            </c:numRef>
          </c:val>
          <c:smooth val="0"/>
          <c:extLst>
            <c:ext xmlns:c16="http://schemas.microsoft.com/office/drawing/2014/chart" uri="{C3380CC4-5D6E-409C-BE32-E72D297353CC}">
              <c16:uniqueId val="{00000012-9C26-4A7B-B560-5D5A05AF580F}"/>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100"/>
        </c:scaling>
        <c:delete val="0"/>
        <c:axPos val="l"/>
        <c:title>
          <c:tx>
            <c:rich>
              <a:bodyPr/>
              <a:lstStyle/>
              <a:p>
                <a:pPr>
                  <a:defRPr/>
                </a:pPr>
                <a:r>
                  <a:rPr lang="en-AU" dirty="0"/>
                  <a:t>% SA EDRS participants</a:t>
                </a:r>
              </a:p>
            </c:rich>
          </c:tx>
          <c:layout>
            <c:manualLayout>
              <c:xMode val="edge"/>
              <c:yMode val="edge"/>
              <c:x val="2.1689177615751249E-2"/>
              <c:y val="0.11920219474828088"/>
            </c:manualLayout>
          </c:layout>
          <c:overlay val="0"/>
        </c:title>
        <c:numFmt formatCode="General" sourceLinked="1"/>
        <c:majorTickMark val="none"/>
        <c:minorTickMark val="none"/>
        <c:tickLblPos val="nextTo"/>
        <c:crossAx val="200619520"/>
        <c:crosses val="autoZero"/>
        <c:crossBetween val="between"/>
        <c:majorUnit val="10"/>
      </c:valAx>
    </c:plotArea>
    <c:legend>
      <c:legendPos val="b"/>
      <c:layout>
        <c:manualLayout>
          <c:xMode val="edge"/>
          <c:yMode val="edge"/>
          <c:x val="0.20568008971554405"/>
          <c:y val="0.9142218263441052"/>
          <c:w val="0.58863982056891195"/>
          <c:h val="8.577817365589482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8917421754441E-2"/>
          <c:y val="2.8842376521116677E-2"/>
          <c:w val="0.8790596749427444"/>
          <c:h val="0.76194907033407"/>
        </c:manualLayout>
      </c:layout>
      <c:lineChart>
        <c:grouping val="standard"/>
        <c:varyColors val="0"/>
        <c:ser>
          <c:idx val="0"/>
          <c:order val="0"/>
          <c:tx>
            <c:strRef>
              <c:f>Sheet1!$A$2</c:f>
              <c:strCache>
                <c:ptCount val="1"/>
                <c:pt idx="0">
                  <c:v>Pills</c:v>
                </c:pt>
              </c:strCache>
            </c:strRef>
          </c:tx>
          <c:spPr>
            <a:ln w="25400"/>
            <a:effectLst>
              <a:outerShdw blurRad="50800" dist="38100" dir="2700000" algn="tl" rotWithShape="0">
                <a:prstClr val="black">
                  <a:alpha val="40000"/>
                </a:prstClr>
              </a:outerShdw>
            </a:effectLst>
          </c:spPr>
          <c:marker>
            <c:symbol val="diamond"/>
            <c:size val="6"/>
            <c:spPr>
              <a:ln w="25400"/>
              <a:effectLst>
                <a:outerShdw blurRad="50800" dist="38100" dir="2700000" algn="tl" rotWithShape="0">
                  <a:prstClr val="black">
                    <a:alpha val="40000"/>
                  </a:prstClr>
                </a:outerShdw>
              </a:effectLst>
            </c:spPr>
          </c:marker>
          <c:dLbls>
            <c:dLbl>
              <c:idx val="0"/>
              <c:layout>
                <c:manualLayout>
                  <c:x val="-2.2936473098549272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2-4AEA-84F3-74DDF2324503}"/>
                </c:ext>
              </c:extLst>
            </c:dLbl>
            <c:dLbl>
              <c:idx val="1"/>
              <c:delete val="1"/>
              <c:extLst>
                <c:ext xmlns:c15="http://schemas.microsoft.com/office/drawing/2012/chart" uri="{CE6537A1-D6FC-4f65-9D91-7224C49458BB}"/>
                <c:ext xmlns:c16="http://schemas.microsoft.com/office/drawing/2014/chart" uri="{C3380CC4-5D6E-409C-BE32-E72D297353CC}">
                  <c16:uniqueId val="{00000003-3EC9-46E8-8D59-3A595C23AAAE}"/>
                </c:ext>
              </c:extLst>
            </c:dLbl>
            <c:dLbl>
              <c:idx val="2"/>
              <c:delete val="1"/>
              <c:extLst>
                <c:ext xmlns:c15="http://schemas.microsoft.com/office/drawing/2012/chart" uri="{CE6537A1-D6FC-4f65-9D91-7224C49458BB}"/>
                <c:ext xmlns:c16="http://schemas.microsoft.com/office/drawing/2014/chart" uri="{C3380CC4-5D6E-409C-BE32-E72D297353CC}">
                  <c16:uniqueId val="{00000004-3EC9-46E8-8D59-3A595C23AAAE}"/>
                </c:ext>
              </c:extLst>
            </c:dLbl>
            <c:dLbl>
              <c:idx val="3"/>
              <c:delete val="1"/>
              <c:extLst>
                <c:ext xmlns:c15="http://schemas.microsoft.com/office/drawing/2012/chart" uri="{CE6537A1-D6FC-4f65-9D91-7224C49458BB}"/>
                <c:ext xmlns:c16="http://schemas.microsoft.com/office/drawing/2014/chart" uri="{C3380CC4-5D6E-409C-BE32-E72D297353CC}">
                  <c16:uniqueId val="{00000006-3EC9-46E8-8D59-3A595C23AAAE}"/>
                </c:ext>
              </c:extLst>
            </c:dLbl>
            <c:dLbl>
              <c:idx val="4"/>
              <c:delete val="1"/>
              <c:extLst>
                <c:ext xmlns:c15="http://schemas.microsoft.com/office/drawing/2012/chart" uri="{CE6537A1-D6FC-4f65-9D91-7224C49458BB}"/>
                <c:ext xmlns:c16="http://schemas.microsoft.com/office/drawing/2014/chart" uri="{C3380CC4-5D6E-409C-BE32-E72D297353CC}">
                  <c16:uniqueId val="{0000000A-3EC9-46E8-8D59-3A595C23AAAE}"/>
                </c:ext>
              </c:extLst>
            </c:dLbl>
            <c:dLbl>
              <c:idx val="5"/>
              <c:delete val="1"/>
              <c:extLst>
                <c:ext xmlns:c15="http://schemas.microsoft.com/office/drawing/2012/chart" uri="{CE6537A1-D6FC-4f65-9D91-7224C49458BB}"/>
                <c:ext xmlns:c16="http://schemas.microsoft.com/office/drawing/2014/chart" uri="{C3380CC4-5D6E-409C-BE32-E72D297353CC}">
                  <c16:uniqueId val="{00000009-3EC9-46E8-8D59-3A595C23AAAE}"/>
                </c:ext>
              </c:extLst>
            </c:dLbl>
            <c:dLbl>
              <c:idx val="6"/>
              <c:delete val="1"/>
              <c:extLst>
                <c:ext xmlns:c15="http://schemas.microsoft.com/office/drawing/2012/chart" uri="{CE6537A1-D6FC-4f65-9D91-7224C49458BB}"/>
                <c:ext xmlns:c16="http://schemas.microsoft.com/office/drawing/2014/chart" uri="{C3380CC4-5D6E-409C-BE32-E72D297353CC}">
                  <c16:uniqueId val="{0000000C-3EC9-46E8-8D59-3A595C23AAAE}"/>
                </c:ext>
              </c:extLst>
            </c:dLbl>
            <c:dLbl>
              <c:idx val="7"/>
              <c:delete val="1"/>
              <c:extLst>
                <c:ext xmlns:c15="http://schemas.microsoft.com/office/drawing/2012/chart" uri="{CE6537A1-D6FC-4f65-9D91-7224C49458BB}"/>
                <c:ext xmlns:c16="http://schemas.microsoft.com/office/drawing/2014/chart" uri="{C3380CC4-5D6E-409C-BE32-E72D297353CC}">
                  <c16:uniqueId val="{00000012-3EC9-46E8-8D59-3A595C23AAAE}"/>
                </c:ext>
              </c:extLst>
            </c:dLbl>
            <c:dLbl>
              <c:idx val="8"/>
              <c:delete val="1"/>
              <c:extLst>
                <c:ext xmlns:c15="http://schemas.microsoft.com/office/drawing/2012/chart" uri="{CE6537A1-D6FC-4f65-9D91-7224C49458BB}"/>
                <c:ext xmlns:c16="http://schemas.microsoft.com/office/drawing/2014/chart" uri="{C3380CC4-5D6E-409C-BE32-E72D297353CC}">
                  <c16:uniqueId val="{00000011-3EC9-46E8-8D59-3A595C23AAAE}"/>
                </c:ext>
              </c:extLst>
            </c:dLbl>
            <c:dLbl>
              <c:idx val="9"/>
              <c:delete val="1"/>
              <c:extLst>
                <c:ext xmlns:c15="http://schemas.microsoft.com/office/drawing/2012/chart" uri="{CE6537A1-D6FC-4f65-9D91-7224C49458BB}"/>
                <c:ext xmlns:c16="http://schemas.microsoft.com/office/drawing/2014/chart" uri="{C3380CC4-5D6E-409C-BE32-E72D297353CC}">
                  <c16:uniqueId val="{00000010-3EC9-46E8-8D59-3A595C23AAAE}"/>
                </c:ext>
              </c:extLst>
            </c:dLbl>
            <c:dLbl>
              <c:idx val="10"/>
              <c:delete val="1"/>
              <c:extLst>
                <c:ext xmlns:c15="http://schemas.microsoft.com/office/drawing/2012/chart" uri="{CE6537A1-D6FC-4f65-9D91-7224C49458BB}"/>
                <c:ext xmlns:c16="http://schemas.microsoft.com/office/drawing/2014/chart" uri="{C3380CC4-5D6E-409C-BE32-E72D297353CC}">
                  <c16:uniqueId val="{00000014-3EC9-46E8-8D59-3A595C23AAAE}"/>
                </c:ext>
              </c:extLst>
            </c:dLbl>
            <c:dLbl>
              <c:idx val="11"/>
              <c:delete val="1"/>
              <c:extLst>
                <c:ext xmlns:c15="http://schemas.microsoft.com/office/drawing/2012/chart" uri="{CE6537A1-D6FC-4f65-9D91-7224C49458BB}"/>
                <c:ext xmlns:c16="http://schemas.microsoft.com/office/drawing/2014/chart" uri="{C3380CC4-5D6E-409C-BE32-E72D297353CC}">
                  <c16:uniqueId val="{00000016-3EC9-46E8-8D59-3A595C23AAAE}"/>
                </c:ext>
              </c:extLst>
            </c:dLbl>
            <c:dLbl>
              <c:idx val="12"/>
              <c:delete val="1"/>
              <c:extLst>
                <c:ext xmlns:c15="http://schemas.microsoft.com/office/drawing/2012/chart" uri="{CE6537A1-D6FC-4f65-9D91-7224C49458BB}"/>
                <c:ext xmlns:c16="http://schemas.microsoft.com/office/drawing/2014/chart" uri="{C3380CC4-5D6E-409C-BE32-E72D297353CC}">
                  <c16:uniqueId val="{00000017-3EC9-46E8-8D59-3A595C23AAAE}"/>
                </c:ext>
              </c:extLst>
            </c:dLbl>
            <c:dLbl>
              <c:idx val="13"/>
              <c:delete val="1"/>
              <c:extLst>
                <c:ext xmlns:c15="http://schemas.microsoft.com/office/drawing/2012/chart" uri="{CE6537A1-D6FC-4f65-9D91-7224C49458BB}"/>
                <c:ext xmlns:c16="http://schemas.microsoft.com/office/drawing/2014/chart" uri="{C3380CC4-5D6E-409C-BE32-E72D297353CC}">
                  <c16:uniqueId val="{0000001A-3EC9-46E8-8D59-3A595C23AAAE}"/>
                </c:ext>
              </c:extLst>
            </c:dLbl>
            <c:dLbl>
              <c:idx val="15"/>
              <c:tx>
                <c:rich>
                  <a:bodyPr/>
                  <a:lstStyle/>
                  <a:p>
                    <a:fld id="{E15A91C1-D341-421F-990C-23031817F11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99-4763-9BF2-EF1CFDF3EB1F}"/>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12</c:v>
                </c:pt>
                <c:pt idx="1">
                  <c:v>12</c:v>
                </c:pt>
                <c:pt idx="2">
                  <c:v>15</c:v>
                </c:pt>
                <c:pt idx="3">
                  <c:v>12</c:v>
                </c:pt>
                <c:pt idx="4">
                  <c:v>12</c:v>
                </c:pt>
                <c:pt idx="5">
                  <c:v>12</c:v>
                </c:pt>
                <c:pt idx="6">
                  <c:v>15</c:v>
                </c:pt>
                <c:pt idx="7">
                  <c:v>12</c:v>
                </c:pt>
                <c:pt idx="8">
                  <c:v>12</c:v>
                </c:pt>
                <c:pt idx="9">
                  <c:v>12</c:v>
                </c:pt>
                <c:pt idx="10">
                  <c:v>12</c:v>
                </c:pt>
                <c:pt idx="11">
                  <c:v>12</c:v>
                </c:pt>
                <c:pt idx="12">
                  <c:v>12</c:v>
                </c:pt>
                <c:pt idx="13">
                  <c:v>12</c:v>
                </c:pt>
                <c:pt idx="14">
                  <c:v>12</c:v>
                </c:pt>
                <c:pt idx="15">
                  <c:v>6</c:v>
                </c:pt>
              </c:numCache>
            </c:numRef>
          </c:val>
          <c:smooth val="0"/>
          <c:extLst>
            <c:ext xmlns:c16="http://schemas.microsoft.com/office/drawing/2014/chart" uri="{C3380CC4-5D6E-409C-BE32-E72D297353CC}">
              <c16:uniqueId val="{00000003-C4B2-4AEA-84F3-74DDF2324503}"/>
            </c:ext>
          </c:extLst>
        </c:ser>
        <c:ser>
          <c:idx val="1"/>
          <c:order val="1"/>
          <c:tx>
            <c:strRef>
              <c:f>Sheet1!$A$3</c:f>
              <c:strCache>
                <c:ptCount val="1"/>
                <c:pt idx="0">
                  <c:v>Crystal</c:v>
                </c:pt>
              </c:strCache>
            </c:strRef>
          </c:tx>
          <c:spPr>
            <a:ln w="25400"/>
            <a:effectLst>
              <a:outerShdw blurRad="50800" dist="38100" dir="2700000" algn="tl" rotWithShape="0">
                <a:prstClr val="black">
                  <a:alpha val="40000"/>
                </a:prstClr>
              </a:outerShdw>
            </a:effectLst>
          </c:spPr>
          <c:marker>
            <c:symbol val="square"/>
            <c:size val="5"/>
            <c:spPr>
              <a:ln w="25400"/>
              <a:effectLst>
                <a:outerShdw blurRad="50800" dist="38100" dir="2700000" algn="tl" rotWithShape="0">
                  <a:prstClr val="black">
                    <a:alpha val="40000"/>
                  </a:prstClr>
                </a:outerShdw>
              </a:effectLst>
            </c:spPr>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C9-46E8-8D59-3A595C23AAA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B2-4AEA-84F3-74DDF2324503}"/>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10">
                  <c:v>2</c:v>
                </c:pt>
                <c:pt idx="11">
                  <c:v>2</c:v>
                </c:pt>
                <c:pt idx="12">
                  <c:v>3</c:v>
                </c:pt>
                <c:pt idx="13">
                  <c:v>5</c:v>
                </c:pt>
                <c:pt idx="14">
                  <c:v>6</c:v>
                </c:pt>
                <c:pt idx="15">
                  <c:v>8</c:v>
                </c:pt>
              </c:numCache>
            </c:numRef>
          </c:val>
          <c:smooth val="0"/>
          <c:extLst>
            <c:ext xmlns:c16="http://schemas.microsoft.com/office/drawing/2014/chart" uri="{C3380CC4-5D6E-409C-BE32-E72D297353CC}">
              <c16:uniqueId val="{00000006-C4B2-4AEA-84F3-74DDF2324503}"/>
            </c:ext>
          </c:extLst>
        </c:ser>
        <c:ser>
          <c:idx val="2"/>
          <c:order val="2"/>
          <c:tx>
            <c:strRef>
              <c:f>Sheet1!$A$4</c:f>
              <c:strCache>
                <c:ptCount val="1"/>
                <c:pt idx="0">
                  <c:v>Capsules</c:v>
                </c:pt>
              </c:strCache>
            </c:strRef>
          </c:tx>
          <c:spPr>
            <a:ln w="25400"/>
            <a:effectLst>
              <a:outerShdw blurRad="50800" dist="38100" dir="2700000" algn="tl" rotWithShape="0">
                <a:prstClr val="black">
                  <a:alpha val="40000"/>
                </a:prstClr>
              </a:outerShdw>
            </a:effectLst>
          </c:spPr>
          <c:marker>
            <c:symbol val="triangle"/>
            <c:size val="6"/>
            <c:spPr>
              <a:ln w="25400"/>
              <a:effectLst>
                <a:outerShdw blurRad="50800" dist="38100" dir="2700000" algn="tl" rotWithShape="0">
                  <a:prstClr val="black">
                    <a:alpha val="40000"/>
                  </a:prstClr>
                </a:outerShdw>
              </a:effectLst>
            </c:spPr>
          </c:marker>
          <c:dLbls>
            <c:dLbl>
              <c:idx val="14"/>
              <c:layout>
                <c:manualLayout>
                  <c:x val="-6.0359139733024399E-3"/>
                  <c:y val="2.5339366515837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B2-4AEA-84F3-74DDF232450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B2-4AEA-84F3-74DDF2324503}"/>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5">
                  <c:v>2</c:v>
                </c:pt>
                <c:pt idx="6">
                  <c:v>3</c:v>
                </c:pt>
                <c:pt idx="7">
                  <c:v>2</c:v>
                </c:pt>
                <c:pt idx="8">
                  <c:v>2</c:v>
                </c:pt>
                <c:pt idx="9">
                  <c:v>2</c:v>
                </c:pt>
                <c:pt idx="10">
                  <c:v>2</c:v>
                </c:pt>
                <c:pt idx="11">
                  <c:v>2</c:v>
                </c:pt>
                <c:pt idx="12">
                  <c:v>4</c:v>
                </c:pt>
                <c:pt idx="13">
                  <c:v>6</c:v>
                </c:pt>
                <c:pt idx="14">
                  <c:v>8</c:v>
                </c:pt>
                <c:pt idx="15">
                  <c:v>10</c:v>
                </c:pt>
              </c:numCache>
            </c:numRef>
          </c:val>
          <c:smooth val="0"/>
          <c:extLst>
            <c:ext xmlns:c16="http://schemas.microsoft.com/office/drawing/2014/chart" uri="{C3380CC4-5D6E-409C-BE32-E72D297353CC}">
              <c16:uniqueId val="{0000000A-C4B2-4AEA-84F3-74DDF2324503}"/>
            </c:ext>
          </c:extLst>
        </c:ser>
        <c:ser>
          <c:idx val="3"/>
          <c:order val="3"/>
          <c:tx>
            <c:strRef>
              <c:f>Sheet1!$A$5</c:f>
              <c:strCache>
                <c:ptCount val="1"/>
                <c:pt idx="0">
                  <c:v>Powder</c:v>
                </c:pt>
              </c:strCache>
            </c:strRef>
          </c:tx>
          <c:spPr>
            <a:ln w="25400"/>
            <a:effectLst>
              <a:outerShdw blurRad="50800" dist="38100" dir="2700000" algn="tl" rotWithShape="0">
                <a:prstClr val="black">
                  <a:alpha val="40000"/>
                </a:prstClr>
              </a:outerShdw>
            </a:effectLst>
          </c:spPr>
          <c:marker>
            <c:symbol val="circle"/>
            <c:size val="5"/>
            <c:spPr>
              <a:ln w="25400"/>
              <a:effectLst>
                <a:outerShdw blurRad="50800" dist="38100" dir="2700000" algn="tl" rotWithShape="0">
                  <a:prstClr val="black">
                    <a:alpha val="40000"/>
                  </a:prstClr>
                </a:outerShdw>
              </a:effectLst>
            </c:spPr>
          </c:marker>
          <c:dLbls>
            <c:dLbl>
              <c:idx val="2"/>
              <c:layout>
                <c:manualLayout>
                  <c:x val="-1.207182794660488E-2"/>
                  <c:y val="-4.7058823529411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51-4F2E-BA64-0BFE0974471F}"/>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B2-4AEA-84F3-74DDF232450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B2-4AEA-84F3-74DDF2324503}"/>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2">
                  <c:v>2</c:v>
                </c:pt>
                <c:pt idx="3">
                  <c:v>2</c:v>
                </c:pt>
                <c:pt idx="4">
                  <c:v>2</c:v>
                </c:pt>
                <c:pt idx="5">
                  <c:v>2</c:v>
                </c:pt>
                <c:pt idx="6">
                  <c:v>2</c:v>
                </c:pt>
                <c:pt idx="7">
                  <c:v>2</c:v>
                </c:pt>
                <c:pt idx="8">
                  <c:v>2</c:v>
                </c:pt>
                <c:pt idx="9">
                  <c:v>3</c:v>
                </c:pt>
                <c:pt idx="10">
                  <c:v>1</c:v>
                </c:pt>
                <c:pt idx="11">
                  <c:v>5</c:v>
                </c:pt>
                <c:pt idx="12">
                  <c:v>2</c:v>
                </c:pt>
                <c:pt idx="13">
                  <c:v>4</c:v>
                </c:pt>
                <c:pt idx="14">
                  <c:v>10</c:v>
                </c:pt>
                <c:pt idx="15">
                  <c:v>5</c:v>
                </c:pt>
              </c:numCache>
            </c:numRef>
          </c:val>
          <c:smooth val="0"/>
          <c:extLst>
            <c:ext xmlns:c16="http://schemas.microsoft.com/office/drawing/2014/chart" uri="{C3380CC4-5D6E-409C-BE32-E72D297353CC}">
              <c16:uniqueId val="{0000000E-C4B2-4AEA-84F3-74DDF2324503}"/>
            </c:ext>
          </c:extLst>
        </c:ser>
        <c:ser>
          <c:idx val="4"/>
          <c:order val="4"/>
          <c:tx>
            <c:strRef>
              <c:f>Sheet1!$A$6</c:f>
              <c:strCache>
                <c:ptCount val="1"/>
                <c:pt idx="0">
                  <c:v>Any ecstasy</c:v>
                </c:pt>
              </c:strCache>
            </c:strRef>
          </c:tx>
          <c:spPr>
            <a:ln w="25400"/>
            <a:effectLst>
              <a:outerShdw blurRad="50800" dist="38100" dir="2700000" algn="tl" rotWithShape="0">
                <a:prstClr val="black">
                  <a:alpha val="40000"/>
                </a:prstClr>
              </a:outerShdw>
            </a:effectLst>
          </c:spPr>
          <c:marker>
            <c:spPr>
              <a:ln w="25400"/>
              <a:effectLst>
                <a:outerShdw blurRad="50800" dist="38100" dir="2700000" algn="tl" rotWithShape="0">
                  <a:prstClr val="black">
                    <a:alpha val="40000"/>
                  </a:prstClr>
                </a:outerShdw>
              </a:effectLst>
            </c:spPr>
          </c:marker>
          <c:dLbls>
            <c:dLbl>
              <c:idx val="0"/>
              <c:layout>
                <c:manualLayout>
                  <c:x val="-2.414365589320976E-2"/>
                  <c:y val="-3.98190045248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EC9-46E8-8D59-3A595C23AAAE}"/>
                </c:ext>
              </c:extLst>
            </c:dLbl>
            <c:dLbl>
              <c:idx val="1"/>
              <c:delete val="1"/>
              <c:extLst>
                <c:ext xmlns:c15="http://schemas.microsoft.com/office/drawing/2012/chart" uri="{CE6537A1-D6FC-4f65-9D91-7224C49458BB}"/>
                <c:ext xmlns:c16="http://schemas.microsoft.com/office/drawing/2014/chart" uri="{C3380CC4-5D6E-409C-BE32-E72D297353CC}">
                  <c16:uniqueId val="{00000001-3EC9-46E8-8D59-3A595C23AAAE}"/>
                </c:ext>
              </c:extLst>
            </c:dLbl>
            <c:dLbl>
              <c:idx val="2"/>
              <c:delete val="1"/>
              <c:extLst>
                <c:ext xmlns:c15="http://schemas.microsoft.com/office/drawing/2012/chart" uri="{CE6537A1-D6FC-4f65-9D91-7224C49458BB}"/>
                <c:ext xmlns:c16="http://schemas.microsoft.com/office/drawing/2014/chart" uri="{C3380CC4-5D6E-409C-BE32-E72D297353CC}">
                  <c16:uniqueId val="{00000002-3EC9-46E8-8D59-3A595C23AAAE}"/>
                </c:ext>
              </c:extLst>
            </c:dLbl>
            <c:dLbl>
              <c:idx val="3"/>
              <c:delete val="1"/>
              <c:extLst>
                <c:ext xmlns:c15="http://schemas.microsoft.com/office/drawing/2012/chart" uri="{CE6537A1-D6FC-4f65-9D91-7224C49458BB}"/>
                <c:ext xmlns:c16="http://schemas.microsoft.com/office/drawing/2014/chart" uri="{C3380CC4-5D6E-409C-BE32-E72D297353CC}">
                  <c16:uniqueId val="{00000005-3EC9-46E8-8D59-3A595C23AAAE}"/>
                </c:ext>
              </c:extLst>
            </c:dLbl>
            <c:dLbl>
              <c:idx val="4"/>
              <c:delete val="1"/>
              <c:extLst>
                <c:ext xmlns:c15="http://schemas.microsoft.com/office/drawing/2012/chart" uri="{CE6537A1-D6FC-4f65-9D91-7224C49458BB}"/>
                <c:ext xmlns:c16="http://schemas.microsoft.com/office/drawing/2014/chart" uri="{C3380CC4-5D6E-409C-BE32-E72D297353CC}">
                  <c16:uniqueId val="{00000007-3EC9-46E8-8D59-3A595C23AAAE}"/>
                </c:ext>
              </c:extLst>
            </c:dLbl>
            <c:dLbl>
              <c:idx val="5"/>
              <c:delete val="1"/>
              <c:extLst>
                <c:ext xmlns:c15="http://schemas.microsoft.com/office/drawing/2012/chart" uri="{CE6537A1-D6FC-4f65-9D91-7224C49458BB}"/>
                <c:ext xmlns:c16="http://schemas.microsoft.com/office/drawing/2014/chart" uri="{C3380CC4-5D6E-409C-BE32-E72D297353CC}">
                  <c16:uniqueId val="{00000008-3EC9-46E8-8D59-3A595C23AAAE}"/>
                </c:ext>
              </c:extLst>
            </c:dLbl>
            <c:dLbl>
              <c:idx val="6"/>
              <c:delete val="1"/>
              <c:extLst>
                <c:ext xmlns:c15="http://schemas.microsoft.com/office/drawing/2012/chart" uri="{CE6537A1-D6FC-4f65-9D91-7224C49458BB}"/>
                <c:ext xmlns:c16="http://schemas.microsoft.com/office/drawing/2014/chart" uri="{C3380CC4-5D6E-409C-BE32-E72D297353CC}">
                  <c16:uniqueId val="{0000000B-3EC9-46E8-8D59-3A595C23AAAE}"/>
                </c:ext>
              </c:extLst>
            </c:dLbl>
            <c:dLbl>
              <c:idx val="7"/>
              <c:delete val="1"/>
              <c:extLst>
                <c:ext xmlns:c15="http://schemas.microsoft.com/office/drawing/2012/chart" uri="{CE6537A1-D6FC-4f65-9D91-7224C49458BB}"/>
                <c:ext xmlns:c16="http://schemas.microsoft.com/office/drawing/2014/chart" uri="{C3380CC4-5D6E-409C-BE32-E72D297353CC}">
                  <c16:uniqueId val="{0000000D-3EC9-46E8-8D59-3A595C23AAAE}"/>
                </c:ext>
              </c:extLst>
            </c:dLbl>
            <c:dLbl>
              <c:idx val="8"/>
              <c:delete val="1"/>
              <c:extLst>
                <c:ext xmlns:c15="http://schemas.microsoft.com/office/drawing/2012/chart" uri="{CE6537A1-D6FC-4f65-9D91-7224C49458BB}"/>
                <c:ext xmlns:c16="http://schemas.microsoft.com/office/drawing/2014/chart" uri="{C3380CC4-5D6E-409C-BE32-E72D297353CC}">
                  <c16:uniqueId val="{0000000E-3EC9-46E8-8D59-3A595C23AAAE}"/>
                </c:ext>
              </c:extLst>
            </c:dLbl>
            <c:dLbl>
              <c:idx val="9"/>
              <c:delete val="1"/>
              <c:extLst>
                <c:ext xmlns:c15="http://schemas.microsoft.com/office/drawing/2012/chart" uri="{CE6537A1-D6FC-4f65-9D91-7224C49458BB}"/>
                <c:ext xmlns:c16="http://schemas.microsoft.com/office/drawing/2014/chart" uri="{C3380CC4-5D6E-409C-BE32-E72D297353CC}">
                  <c16:uniqueId val="{0000000F-3EC9-46E8-8D59-3A595C23AAAE}"/>
                </c:ext>
              </c:extLst>
            </c:dLbl>
            <c:dLbl>
              <c:idx val="10"/>
              <c:delete val="1"/>
              <c:extLst>
                <c:ext xmlns:c15="http://schemas.microsoft.com/office/drawing/2012/chart" uri="{CE6537A1-D6FC-4f65-9D91-7224C49458BB}"/>
                <c:ext xmlns:c16="http://schemas.microsoft.com/office/drawing/2014/chart" uri="{C3380CC4-5D6E-409C-BE32-E72D297353CC}">
                  <c16:uniqueId val="{00000013-3EC9-46E8-8D59-3A595C23AAAE}"/>
                </c:ext>
              </c:extLst>
            </c:dLbl>
            <c:dLbl>
              <c:idx val="11"/>
              <c:delete val="1"/>
              <c:extLst>
                <c:ext xmlns:c15="http://schemas.microsoft.com/office/drawing/2012/chart" uri="{CE6537A1-D6FC-4f65-9D91-7224C49458BB}"/>
                <c:ext xmlns:c16="http://schemas.microsoft.com/office/drawing/2014/chart" uri="{C3380CC4-5D6E-409C-BE32-E72D297353CC}">
                  <c16:uniqueId val="{00000015-3EC9-46E8-8D59-3A595C23AAAE}"/>
                </c:ext>
              </c:extLst>
            </c:dLbl>
            <c:dLbl>
              <c:idx val="12"/>
              <c:delete val="1"/>
              <c:extLst>
                <c:ext xmlns:c15="http://schemas.microsoft.com/office/drawing/2012/chart" uri="{CE6537A1-D6FC-4f65-9D91-7224C49458BB}"/>
                <c:ext xmlns:c16="http://schemas.microsoft.com/office/drawing/2014/chart" uri="{C3380CC4-5D6E-409C-BE32-E72D297353CC}">
                  <c16:uniqueId val="{00000018-3EC9-46E8-8D59-3A595C23AAAE}"/>
                </c:ext>
              </c:extLst>
            </c:dLbl>
            <c:dLbl>
              <c:idx val="13"/>
              <c:delete val="1"/>
              <c:extLst>
                <c:ext xmlns:c15="http://schemas.microsoft.com/office/drawing/2012/chart" uri="{CE6537A1-D6FC-4f65-9D91-7224C49458BB}"/>
                <c:ext xmlns:c16="http://schemas.microsoft.com/office/drawing/2014/chart" uri="{C3380CC4-5D6E-409C-BE32-E72D297353CC}">
                  <c16:uniqueId val="{00000019-3EC9-46E8-8D59-3A595C23AAAE}"/>
                </c:ext>
              </c:extLst>
            </c:dLbl>
            <c:dLbl>
              <c:idx val="15"/>
              <c:tx>
                <c:rich>
                  <a:bodyPr/>
                  <a:lstStyle/>
                  <a:p>
                    <a:fld id="{BBBCD793-A592-43DC-A390-D6C4500A131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99-4763-9BF2-EF1CFDF3EB1F}"/>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Sheet1!$B$6:$Q$6</c:f>
              <c:numCache>
                <c:formatCode>General</c:formatCode>
                <c:ptCount val="16"/>
                <c:pt idx="0">
                  <c:v>12</c:v>
                </c:pt>
                <c:pt idx="1">
                  <c:v>12</c:v>
                </c:pt>
                <c:pt idx="2">
                  <c:v>15</c:v>
                </c:pt>
                <c:pt idx="3">
                  <c:v>12</c:v>
                </c:pt>
                <c:pt idx="4">
                  <c:v>12</c:v>
                </c:pt>
                <c:pt idx="5">
                  <c:v>12</c:v>
                </c:pt>
                <c:pt idx="6">
                  <c:v>16</c:v>
                </c:pt>
                <c:pt idx="7">
                  <c:v>12</c:v>
                </c:pt>
                <c:pt idx="8">
                  <c:v>12</c:v>
                </c:pt>
                <c:pt idx="9">
                  <c:v>13</c:v>
                </c:pt>
                <c:pt idx="10">
                  <c:v>12</c:v>
                </c:pt>
                <c:pt idx="11">
                  <c:v>12</c:v>
                </c:pt>
                <c:pt idx="12">
                  <c:v>13</c:v>
                </c:pt>
                <c:pt idx="13">
                  <c:v>20</c:v>
                </c:pt>
                <c:pt idx="14">
                  <c:v>18</c:v>
                </c:pt>
                <c:pt idx="15">
                  <c:v>15</c:v>
                </c:pt>
              </c:numCache>
            </c:numRef>
          </c:val>
          <c:smooth val="0"/>
          <c:extLst>
            <c:ext xmlns:c16="http://schemas.microsoft.com/office/drawing/2014/chart" uri="{C3380CC4-5D6E-409C-BE32-E72D297353CC}">
              <c16:uniqueId val="{00000011-C4B2-4AEA-84F3-74DDF2324503}"/>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20"/>
        </c:scaling>
        <c:delete val="0"/>
        <c:axPos val="l"/>
        <c:title>
          <c:tx>
            <c:rich>
              <a:bodyPr/>
              <a:lstStyle/>
              <a:p>
                <a:pPr>
                  <a:defRPr/>
                </a:pPr>
                <a:r>
                  <a:rPr lang="en-AU"/>
                  <a:t>Median days</a:t>
                </a:r>
              </a:p>
            </c:rich>
          </c:tx>
          <c:layout>
            <c:manualLayout>
              <c:xMode val="edge"/>
              <c:yMode val="edge"/>
              <c:x val="2.1689214735423207E-2"/>
              <c:y val="0.28209825492907825"/>
            </c:manualLayout>
          </c:layout>
          <c:overlay val="0"/>
        </c:title>
        <c:numFmt formatCode="General" sourceLinked="1"/>
        <c:majorTickMark val="out"/>
        <c:minorTickMark val="none"/>
        <c:tickLblPos val="nextTo"/>
        <c:spPr>
          <a:ln/>
        </c:spPr>
        <c:crossAx val="200619520"/>
        <c:crosses val="autoZero"/>
        <c:crossBetween val="between"/>
        <c:majorUnit val="5"/>
      </c:valAx>
    </c:plotArea>
    <c:legend>
      <c:legendPos val="b"/>
      <c:layout>
        <c:manualLayout>
          <c:xMode val="edge"/>
          <c:yMode val="edge"/>
          <c:x val="0.20568008971554405"/>
          <c:y val="0.9142218263441052"/>
          <c:w val="0.58863982056891195"/>
          <c:h val="8.577817365589482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Pill</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35</c:v>
                </c:pt>
                <c:pt idx="1">
                  <c:v>30</c:v>
                </c:pt>
                <c:pt idx="2">
                  <c:v>30</c:v>
                </c:pt>
                <c:pt idx="3">
                  <c:v>30</c:v>
                </c:pt>
                <c:pt idx="4">
                  <c:v>30</c:v>
                </c:pt>
                <c:pt idx="5">
                  <c:v>25</c:v>
                </c:pt>
                <c:pt idx="6">
                  <c:v>20</c:v>
                </c:pt>
                <c:pt idx="7">
                  <c:v>23</c:v>
                </c:pt>
                <c:pt idx="8">
                  <c:v>20</c:v>
                </c:pt>
                <c:pt idx="9">
                  <c:v>20</c:v>
                </c:pt>
                <c:pt idx="10">
                  <c:v>20</c:v>
                </c:pt>
                <c:pt idx="11">
                  <c:v>20</c:v>
                </c:pt>
                <c:pt idx="12">
                  <c:v>20</c:v>
                </c:pt>
                <c:pt idx="13">
                  <c:v>15</c:v>
                </c:pt>
                <c:pt idx="14">
                  <c:v>15</c:v>
                </c:pt>
                <c:pt idx="15">
                  <c:v>20</c:v>
                </c:pt>
              </c:numCache>
            </c:numRef>
          </c:val>
          <c:extLst>
            <c:ext xmlns:c16="http://schemas.microsoft.com/office/drawing/2014/chart" uri="{C3380CC4-5D6E-409C-BE32-E72D297353CC}">
              <c16:uniqueId val="{00000005-E8DB-489D-AFDB-FABA4BFC5822}"/>
            </c:ext>
          </c:extLst>
        </c:ser>
        <c:ser>
          <c:idx val="1"/>
          <c:order val="1"/>
          <c:tx>
            <c:strRef>
              <c:f>Sheet1!$C$1</c:f>
              <c:strCache>
                <c:ptCount val="1"/>
                <c:pt idx="0">
                  <c:v>Capsule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B3B6-422D-A43D-1DA9568B715D}"/>
                </c:ext>
              </c:extLst>
            </c:dLbl>
            <c:dLbl>
              <c:idx val="9"/>
              <c:delete val="1"/>
              <c:extLst>
                <c:ext xmlns:c15="http://schemas.microsoft.com/office/drawing/2012/chart" uri="{CE6537A1-D6FC-4f65-9D91-7224C49458BB}"/>
                <c:ext xmlns:c16="http://schemas.microsoft.com/office/drawing/2014/chart" uri="{C3380CC4-5D6E-409C-BE32-E72D297353CC}">
                  <c16:uniqueId val="{00000000-B3B6-422D-A43D-1DA9568B71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5">
                  <c:v>29</c:v>
                </c:pt>
                <c:pt idx="6">
                  <c:v>28</c:v>
                </c:pt>
                <c:pt idx="7">
                  <c:v>30</c:v>
                </c:pt>
                <c:pt idx="8">
                  <c:v>25</c:v>
                </c:pt>
                <c:pt idx="9">
                  <c:v>25</c:v>
                </c:pt>
                <c:pt idx="10">
                  <c:v>25</c:v>
                </c:pt>
                <c:pt idx="11">
                  <c:v>25</c:v>
                </c:pt>
                <c:pt idx="12">
                  <c:v>25</c:v>
                </c:pt>
                <c:pt idx="13">
                  <c:v>25</c:v>
                </c:pt>
                <c:pt idx="14">
                  <c:v>20</c:v>
                </c:pt>
                <c:pt idx="15">
                  <c:v>20</c:v>
                </c:pt>
              </c:numCache>
            </c:numRef>
          </c:val>
          <c:extLst>
            <c:ext xmlns:c16="http://schemas.microsoft.com/office/drawing/2014/chart" uri="{C3380CC4-5D6E-409C-BE32-E72D297353CC}">
              <c16:uniqueId val="{0000000C-E8DB-489D-AFDB-FABA4BFC5822}"/>
            </c:ext>
          </c:extLst>
        </c:ser>
        <c:dLbls>
          <c:showLegendKey val="0"/>
          <c:showVal val="0"/>
          <c:showCatName val="0"/>
          <c:showSerName val="0"/>
          <c:showPercent val="0"/>
          <c:showBubbleSize val="0"/>
        </c:dLbls>
        <c:gapWidth val="150"/>
        <c:axId val="208630912"/>
        <c:axId val="208632448"/>
      </c:barChart>
      <c:catAx>
        <c:axId val="20863091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2448"/>
        <c:crosses val="autoZero"/>
        <c:auto val="1"/>
        <c:lblAlgn val="ctr"/>
        <c:lblOffset val="100"/>
        <c:noMultiLvlLbl val="0"/>
      </c:catAx>
      <c:valAx>
        <c:axId val="20863244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Median price ($)</a:t>
                </a:r>
              </a:p>
            </c:rich>
          </c:tx>
          <c:layout>
            <c:manualLayout>
              <c:xMode val="edge"/>
              <c:yMode val="edge"/>
              <c:x val="6.7193505318543286E-4"/>
              <c:y val="0.1565100652011258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75529378171594E-2"/>
          <c:y val="3.9215686274509803E-2"/>
          <c:w val="0.88045753558670314"/>
          <c:h val="0.74140022089998936"/>
        </c:manualLayout>
      </c:layout>
      <c:barChart>
        <c:barDir val="col"/>
        <c:grouping val="clustered"/>
        <c:varyColors val="0"/>
        <c:ser>
          <c:idx val="0"/>
          <c:order val="0"/>
          <c:tx>
            <c:strRef>
              <c:f>Sheet1!$B$1</c:f>
              <c:strCache>
                <c:ptCount val="1"/>
                <c:pt idx="0">
                  <c:v>Point (crystal)</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EB7D-4471-AD20-F38DB9A0B9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Sheet1!$B$2:$B$8</c:f>
              <c:numCache>
                <c:formatCode>General</c:formatCode>
                <c:ptCount val="6"/>
                <c:pt idx="1">
                  <c:v>30</c:v>
                </c:pt>
                <c:pt idx="2">
                  <c:v>28</c:v>
                </c:pt>
                <c:pt idx="3">
                  <c:v>25</c:v>
                </c:pt>
                <c:pt idx="4">
                  <c:v>20</c:v>
                </c:pt>
                <c:pt idx="5">
                  <c:v>20</c:v>
                </c:pt>
              </c:numCache>
            </c:numRef>
          </c:val>
          <c:extLst>
            <c:ext xmlns:c16="http://schemas.microsoft.com/office/drawing/2014/chart" uri="{C3380CC4-5D6E-409C-BE32-E72D297353CC}">
              <c16:uniqueId val="{00000004-687A-4B48-BE21-1E6049A77EA9}"/>
            </c:ext>
          </c:extLst>
        </c:ser>
        <c:ser>
          <c:idx val="1"/>
          <c:order val="1"/>
          <c:tx>
            <c:strRef>
              <c:f>Sheet1!$C$1</c:f>
              <c:strCache>
                <c:ptCount val="1"/>
                <c:pt idx="0">
                  <c:v>Point (powder)</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B7D-4471-AD20-F38DB9A0B951}"/>
                </c:ext>
              </c:extLst>
            </c:dLbl>
            <c:dLbl>
              <c:idx val="2"/>
              <c:delete val="1"/>
              <c:extLst>
                <c:ext xmlns:c15="http://schemas.microsoft.com/office/drawing/2012/chart" uri="{CE6537A1-D6FC-4f65-9D91-7224C49458BB}"/>
                <c:ext xmlns:c16="http://schemas.microsoft.com/office/drawing/2014/chart" uri="{C3380CC4-5D6E-409C-BE32-E72D297353CC}">
                  <c16:uniqueId val="{00000002-EB7D-4471-AD20-F38DB9A0B951}"/>
                </c:ext>
              </c:extLst>
            </c:dLbl>
            <c:dLbl>
              <c:idx val="3"/>
              <c:delete val="1"/>
              <c:extLst>
                <c:ext xmlns:c15="http://schemas.microsoft.com/office/drawing/2012/chart" uri="{CE6537A1-D6FC-4f65-9D91-7224C49458BB}"/>
                <c:ext xmlns:c16="http://schemas.microsoft.com/office/drawing/2014/chart" uri="{C3380CC4-5D6E-409C-BE32-E72D297353CC}">
                  <c16:uniqueId val="{00000004-EB7D-4471-AD20-F38DB9A0B951}"/>
                </c:ext>
              </c:extLst>
            </c:dLbl>
            <c:dLbl>
              <c:idx val="5"/>
              <c:delete val="1"/>
              <c:extLst>
                <c:ext xmlns:c15="http://schemas.microsoft.com/office/drawing/2012/chart" uri="{CE6537A1-D6FC-4f65-9D91-7224C49458BB}"/>
                <c:ext xmlns:c16="http://schemas.microsoft.com/office/drawing/2014/chart" uri="{C3380CC4-5D6E-409C-BE32-E72D297353CC}">
                  <c16:uniqueId val="{00000006-EB7D-4471-AD20-F38DB9A0B9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Sheet1!$C$2:$C$8</c:f>
              <c:numCache>
                <c:formatCode>General</c:formatCode>
                <c:ptCount val="6"/>
                <c:pt idx="0">
                  <c:v>50</c:v>
                </c:pt>
                <c:pt idx="1">
                  <c:v>25</c:v>
                </c:pt>
                <c:pt idx="2">
                  <c:v>25</c:v>
                </c:pt>
                <c:pt idx="3">
                  <c:v>30</c:v>
                </c:pt>
                <c:pt idx="4">
                  <c:v>20</c:v>
                </c:pt>
                <c:pt idx="5">
                  <c:v>40</c:v>
                </c:pt>
              </c:numCache>
            </c:numRef>
          </c:val>
          <c:extLst>
            <c:ext xmlns:c16="http://schemas.microsoft.com/office/drawing/2014/chart" uri="{C3380CC4-5D6E-409C-BE32-E72D297353CC}">
              <c16:uniqueId val="{00000009-687A-4B48-BE21-1E6049A77EA9}"/>
            </c:ext>
          </c:extLst>
        </c:ser>
        <c:ser>
          <c:idx val="2"/>
          <c:order val="2"/>
          <c:tx>
            <c:strRef>
              <c:f>Sheet1!$D$1</c:f>
              <c:strCache>
                <c:ptCount val="1"/>
                <c:pt idx="0">
                  <c:v>Gram (crystal)</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5"/>
              <c:tx>
                <c:rich>
                  <a:bodyPr/>
                  <a:lstStyle/>
                  <a:p>
                    <a:fld id="{11ED06D8-EB03-4875-BE5B-7EC93E0975E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6A-4601-A1D7-24BE12770C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Sheet1!$D$2:$D$8</c:f>
              <c:numCache>
                <c:formatCode>General</c:formatCode>
                <c:ptCount val="6"/>
                <c:pt idx="0">
                  <c:v>180</c:v>
                </c:pt>
                <c:pt idx="1">
                  <c:v>200</c:v>
                </c:pt>
                <c:pt idx="2">
                  <c:v>170</c:v>
                </c:pt>
                <c:pt idx="3">
                  <c:v>220</c:v>
                </c:pt>
                <c:pt idx="4">
                  <c:v>200</c:v>
                </c:pt>
                <c:pt idx="5">
                  <c:v>150</c:v>
                </c:pt>
              </c:numCache>
            </c:numRef>
          </c:val>
          <c:extLst>
            <c:ext xmlns:c16="http://schemas.microsoft.com/office/drawing/2014/chart" uri="{C3380CC4-5D6E-409C-BE32-E72D297353CC}">
              <c16:uniqueId val="{0000000F-687A-4B48-BE21-1E6049A77EA9}"/>
            </c:ext>
          </c:extLst>
        </c:ser>
        <c:ser>
          <c:idx val="3"/>
          <c:order val="3"/>
          <c:tx>
            <c:strRef>
              <c:f>Sheet1!$E$1</c:f>
              <c:strCache>
                <c:ptCount val="1"/>
                <c:pt idx="0">
                  <c:v>Gram (powder)</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EB7D-4471-AD20-F38DB9A0B951}"/>
                </c:ext>
              </c:extLst>
            </c:dLbl>
            <c:dLbl>
              <c:idx val="3"/>
              <c:delete val="1"/>
              <c:extLst>
                <c:ext xmlns:c15="http://schemas.microsoft.com/office/drawing/2012/chart" uri="{CE6537A1-D6FC-4f65-9D91-7224C49458BB}"/>
                <c:ext xmlns:c16="http://schemas.microsoft.com/office/drawing/2014/chart" uri="{C3380CC4-5D6E-409C-BE32-E72D297353CC}">
                  <c16:uniqueId val="{00000003-EB7D-4471-AD20-F38DB9A0B9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Sheet1!$E$2:$E$8</c:f>
              <c:numCache>
                <c:formatCode>General</c:formatCode>
                <c:ptCount val="6"/>
                <c:pt idx="0">
                  <c:v>100</c:v>
                </c:pt>
                <c:pt idx="1">
                  <c:v>80</c:v>
                </c:pt>
                <c:pt idx="2">
                  <c:v>210</c:v>
                </c:pt>
                <c:pt idx="3">
                  <c:v>195</c:v>
                </c:pt>
                <c:pt idx="4">
                  <c:v>190</c:v>
                </c:pt>
                <c:pt idx="5">
                  <c:v>125</c:v>
                </c:pt>
              </c:numCache>
            </c:numRef>
          </c:val>
          <c:extLst>
            <c:ext xmlns:c16="http://schemas.microsoft.com/office/drawing/2014/chart" uri="{C3380CC4-5D6E-409C-BE32-E72D297353CC}">
              <c16:uniqueId val="{00000013-687A-4B48-BE21-1E6049A77EA9}"/>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9.0532055836101445E-3"/>
              <c:y val="0.1947508461894751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7673040148243E-2"/>
          <c:y val="2.7777777777777801E-2"/>
          <c:w val="0.890282007406209"/>
          <c:h val="0.75263476680799513"/>
        </c:manualLayout>
      </c:layout>
      <c:lineChart>
        <c:grouping val="standard"/>
        <c:varyColors val="0"/>
        <c:ser>
          <c:idx val="0"/>
          <c:order val="0"/>
          <c:tx>
            <c:strRef>
              <c:f>Sheet1!$A$2</c:f>
              <c:strCache>
                <c:ptCount val="1"/>
                <c:pt idx="0">
                  <c:v>Any Methamphetamine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6900559125246829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2B-4F94-A97A-EB54A674A8C2}"/>
                </c:ext>
              </c:extLst>
            </c:dLbl>
            <c:dLbl>
              <c:idx val="14"/>
              <c:layout>
                <c:manualLayout>
                  <c:x val="-1.3279010741265368E-2"/>
                  <c:y val="-3.981900452488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2B-4F94-A97A-EB54A674A8C2}"/>
                </c:ext>
              </c:extLst>
            </c:dLbl>
            <c:dLbl>
              <c:idx val="15"/>
              <c:layout>
                <c:manualLayout>
                  <c:x val="-9.6574623572839042E-3"/>
                  <c:y val="-3.981900452488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2B-4F94-A97A-EB54A674A8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92</c:v>
                </c:pt>
                <c:pt idx="1">
                  <c:v>90</c:v>
                </c:pt>
                <c:pt idx="2">
                  <c:v>94</c:v>
                </c:pt>
                <c:pt idx="3">
                  <c:v>92</c:v>
                </c:pt>
                <c:pt idx="4">
                  <c:v>90</c:v>
                </c:pt>
                <c:pt idx="5">
                  <c:v>58</c:v>
                </c:pt>
                <c:pt idx="6">
                  <c:v>53</c:v>
                </c:pt>
                <c:pt idx="7">
                  <c:v>57</c:v>
                </c:pt>
                <c:pt idx="8">
                  <c:v>67</c:v>
                </c:pt>
                <c:pt idx="9">
                  <c:v>48</c:v>
                </c:pt>
                <c:pt idx="10">
                  <c:v>46</c:v>
                </c:pt>
                <c:pt idx="11">
                  <c:v>32</c:v>
                </c:pt>
                <c:pt idx="12">
                  <c:v>33</c:v>
                </c:pt>
                <c:pt idx="13">
                  <c:v>36</c:v>
                </c:pt>
                <c:pt idx="14">
                  <c:v>37</c:v>
                </c:pt>
                <c:pt idx="15">
                  <c:v>45</c:v>
                </c:pt>
              </c:numCache>
            </c:numRef>
          </c:val>
          <c:smooth val="0"/>
          <c:extLst>
            <c:ext xmlns:c16="http://schemas.microsoft.com/office/drawing/2014/chart" uri="{C3380CC4-5D6E-409C-BE32-E72D297353CC}">
              <c16:uniqueId val="{00000010-082B-4F94-A97A-EB54A674A8C2}"/>
            </c:ext>
          </c:extLst>
        </c:ser>
        <c:ser>
          <c:idx val="1"/>
          <c:order val="1"/>
          <c:tx>
            <c:strRef>
              <c:f>Sheet1!$A$3</c:f>
              <c:strCache>
                <c:ptCount val="1"/>
                <c:pt idx="0">
                  <c:v>Powder</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1.3279010741265368E-2"/>
                  <c:y val="3.9819004524886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2B-4F94-A97A-EB54A674A8C2}"/>
                </c:ext>
              </c:extLst>
            </c:dLbl>
            <c:dLbl>
              <c:idx val="14"/>
              <c:layout>
                <c:manualLayout>
                  <c:x val="-1.9314924714567985E-2"/>
                  <c:y val="2.1719457013574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2B-4F94-A97A-EB54A674A8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2B-4F94-A97A-EB54A674A8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65</c:v>
                </c:pt>
                <c:pt idx="1">
                  <c:v>62</c:v>
                </c:pt>
                <c:pt idx="2">
                  <c:v>66</c:v>
                </c:pt>
                <c:pt idx="3">
                  <c:v>51</c:v>
                </c:pt>
                <c:pt idx="4">
                  <c:v>53</c:v>
                </c:pt>
                <c:pt idx="5">
                  <c:v>30</c:v>
                </c:pt>
                <c:pt idx="6">
                  <c:v>30</c:v>
                </c:pt>
                <c:pt idx="7">
                  <c:v>38</c:v>
                </c:pt>
                <c:pt idx="8">
                  <c:v>45</c:v>
                </c:pt>
                <c:pt idx="9">
                  <c:v>24</c:v>
                </c:pt>
                <c:pt idx="10">
                  <c:v>21</c:v>
                </c:pt>
                <c:pt idx="11">
                  <c:v>13</c:v>
                </c:pt>
                <c:pt idx="12">
                  <c:v>11</c:v>
                </c:pt>
                <c:pt idx="13">
                  <c:v>12</c:v>
                </c:pt>
                <c:pt idx="14">
                  <c:v>19</c:v>
                </c:pt>
                <c:pt idx="15">
                  <c:v>15</c:v>
                </c:pt>
              </c:numCache>
            </c:numRef>
          </c:val>
          <c:smooth val="0"/>
          <c:extLst>
            <c:ext xmlns:c16="http://schemas.microsoft.com/office/drawing/2014/chart" uri="{C3380CC4-5D6E-409C-BE32-E72D297353CC}">
              <c16:uniqueId val="{00000014-082B-4F94-A97A-EB54A674A8C2}"/>
            </c:ext>
          </c:extLst>
        </c:ser>
        <c:ser>
          <c:idx val="2"/>
          <c:order val="2"/>
          <c:tx>
            <c:strRef>
              <c:f>Sheet1!$A$4</c:f>
              <c:strCache>
                <c:ptCount val="1"/>
                <c:pt idx="0">
                  <c:v>Base</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1.3279010741265368E-2"/>
                  <c:y val="-3.981900452488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2B-4F94-A97A-EB54A674A8C2}"/>
                </c:ext>
              </c:extLst>
            </c:dLbl>
            <c:dLbl>
              <c:idx val="14"/>
              <c:layout>
                <c:manualLayout>
                  <c:x val="-1.0864645151944569E-2"/>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09-42AC-86CB-5D91CA45651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2B-4F94-A97A-EB54A674A8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0">
                  <c:v>70</c:v>
                </c:pt>
                <c:pt idx="1">
                  <c:v>72</c:v>
                </c:pt>
                <c:pt idx="2">
                  <c:v>82</c:v>
                </c:pt>
                <c:pt idx="3">
                  <c:v>63</c:v>
                </c:pt>
                <c:pt idx="4">
                  <c:v>64</c:v>
                </c:pt>
                <c:pt idx="5">
                  <c:v>34</c:v>
                </c:pt>
                <c:pt idx="6">
                  <c:v>21</c:v>
                </c:pt>
                <c:pt idx="7">
                  <c:v>28</c:v>
                </c:pt>
                <c:pt idx="8">
                  <c:v>24</c:v>
                </c:pt>
                <c:pt idx="9">
                  <c:v>24</c:v>
                </c:pt>
                <c:pt idx="10">
                  <c:v>11</c:v>
                </c:pt>
                <c:pt idx="11">
                  <c:v>10</c:v>
                </c:pt>
                <c:pt idx="12">
                  <c:v>6</c:v>
                </c:pt>
                <c:pt idx="13">
                  <c:v>3</c:v>
                </c:pt>
                <c:pt idx="14">
                  <c:v>11</c:v>
                </c:pt>
                <c:pt idx="15">
                  <c:v>10</c:v>
                </c:pt>
              </c:numCache>
            </c:numRef>
          </c:val>
          <c:smooth val="0"/>
          <c:extLst>
            <c:ext xmlns:c16="http://schemas.microsoft.com/office/drawing/2014/chart" uri="{C3380CC4-5D6E-409C-BE32-E72D297353CC}">
              <c16:uniqueId val="{00000017-082B-4F94-A97A-EB54A674A8C2}"/>
            </c:ext>
          </c:extLst>
        </c:ser>
        <c:ser>
          <c:idx val="3"/>
          <c:order val="3"/>
          <c:tx>
            <c:strRef>
              <c:f>Sheet1!$A$5</c:f>
              <c:strCache>
                <c:ptCount val="1"/>
                <c:pt idx="0">
                  <c:v>Crystal</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layout>
                <c:manualLayout>
                  <c:x val="-1.3279010741265368E-2"/>
                  <c:y val="4.3438914027149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82B-4F94-A97A-EB54A674A8C2}"/>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82B-4F94-A97A-EB54A674A8C2}"/>
                </c:ext>
              </c:extLst>
            </c:dLbl>
            <c:dLbl>
              <c:idx val="15"/>
              <c:tx>
                <c:rich>
                  <a:bodyPr/>
                  <a:lstStyle/>
                  <a:p>
                    <a:fld id="{B01FCD3D-8839-49BC-A013-3FDA28376BB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082B-4F94-A97A-EB54A674A8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48</c:v>
                </c:pt>
                <c:pt idx="1">
                  <c:v>47</c:v>
                </c:pt>
                <c:pt idx="2">
                  <c:v>41</c:v>
                </c:pt>
                <c:pt idx="3">
                  <c:v>62</c:v>
                </c:pt>
                <c:pt idx="4">
                  <c:v>49</c:v>
                </c:pt>
                <c:pt idx="5">
                  <c:v>34</c:v>
                </c:pt>
                <c:pt idx="6">
                  <c:v>32</c:v>
                </c:pt>
                <c:pt idx="7">
                  <c:v>26</c:v>
                </c:pt>
                <c:pt idx="8">
                  <c:v>43</c:v>
                </c:pt>
                <c:pt idx="9">
                  <c:v>32</c:v>
                </c:pt>
                <c:pt idx="10">
                  <c:v>28</c:v>
                </c:pt>
                <c:pt idx="11">
                  <c:v>20</c:v>
                </c:pt>
                <c:pt idx="12">
                  <c:v>26</c:v>
                </c:pt>
                <c:pt idx="13">
                  <c:v>33</c:v>
                </c:pt>
                <c:pt idx="14">
                  <c:v>26</c:v>
                </c:pt>
                <c:pt idx="15">
                  <c:v>40</c:v>
                </c:pt>
              </c:numCache>
            </c:numRef>
          </c:val>
          <c:smooth val="0"/>
          <c:extLst>
            <c:ext xmlns:c16="http://schemas.microsoft.com/office/drawing/2014/chart" uri="{C3380CC4-5D6E-409C-BE32-E72D297353CC}">
              <c16:uniqueId val="{00000028-082B-4F94-A97A-EB54A674A8C2}"/>
            </c:ext>
          </c:extLst>
        </c:ser>
        <c:dLbls>
          <c:showLegendKey val="0"/>
          <c:showVal val="0"/>
          <c:showCatName val="0"/>
          <c:showSerName val="0"/>
          <c:showPercent val="0"/>
          <c:showBubbleSize val="0"/>
        </c:dLbls>
        <c:marker val="1"/>
        <c:smooth val="0"/>
        <c:axId val="206663040"/>
        <c:axId val="206681216"/>
      </c:lineChart>
      <c:catAx>
        <c:axId val="2066630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81216"/>
        <c:crosses val="autoZero"/>
        <c:auto val="1"/>
        <c:lblAlgn val="ctr"/>
        <c:lblOffset val="100"/>
        <c:noMultiLvlLbl val="0"/>
      </c:catAx>
      <c:valAx>
        <c:axId val="206681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SA EDRS participants</a:t>
                </a:r>
              </a:p>
            </c:rich>
          </c:tx>
          <c:layout>
            <c:manualLayout>
              <c:xMode val="edge"/>
              <c:yMode val="edge"/>
              <c:x val="7.4536408538033224E-3"/>
              <c:y val="0.1311136922364342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63040"/>
        <c:crosses val="autoZero"/>
        <c:crossBetween val="between"/>
      </c:valAx>
      <c:spPr>
        <a:noFill/>
        <a:ln>
          <a:noFill/>
        </a:ln>
        <a:effectLst/>
      </c:spPr>
    </c:plotArea>
    <c:legend>
      <c:legendPos val="b"/>
      <c:layout>
        <c:manualLayout>
          <c:xMode val="edge"/>
          <c:yMode val="edge"/>
          <c:x val="0.20950809487354141"/>
          <c:y val="0.9142218263441052"/>
          <c:w val="0.5809837151991538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42265454597306E-2"/>
          <c:y val="4.1785356766012048E-2"/>
          <c:w val="0.882989268175289"/>
          <c:h val="0.73611567405025369"/>
        </c:manualLayout>
      </c:layout>
      <c:lineChart>
        <c:grouping val="standard"/>
        <c:varyColors val="0"/>
        <c:ser>
          <c:idx val="0"/>
          <c:order val="0"/>
          <c:tx>
            <c:strRef>
              <c:f>Sheet1!$B$1</c:f>
              <c:strCache>
                <c:ptCount val="1"/>
                <c:pt idx="0">
                  <c:v>Any Methamphetamine</c:v>
                </c:pt>
              </c:strCache>
            </c:strRef>
          </c:tx>
          <c:spPr>
            <a:ln w="25400" cap="rnd"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2.776101388050695E-2"/>
                  <c:y val="1.051853332442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0B4-46BA-B7ED-03F6387BF786}"/>
                </c:ext>
              </c:extLst>
            </c:dLbl>
            <c:dLbl>
              <c:idx val="1"/>
              <c:delete val="1"/>
              <c:extLst>
                <c:ext xmlns:c15="http://schemas.microsoft.com/office/drawing/2012/chart" uri="{CE6537A1-D6FC-4f65-9D91-7224C49458BB}"/>
                <c:ext xmlns:c16="http://schemas.microsoft.com/office/drawing/2014/chart" uri="{C3380CC4-5D6E-409C-BE32-E72D297353CC}">
                  <c16:uniqueId val="{00000000-90B4-46BA-B7ED-03F6387BF786}"/>
                </c:ext>
              </c:extLst>
            </c:dLbl>
            <c:dLbl>
              <c:idx val="2"/>
              <c:delete val="1"/>
              <c:extLst>
                <c:ext xmlns:c15="http://schemas.microsoft.com/office/drawing/2012/chart" uri="{CE6537A1-D6FC-4f65-9D91-7224C49458BB}"/>
                <c:ext xmlns:c16="http://schemas.microsoft.com/office/drawing/2014/chart" uri="{C3380CC4-5D6E-409C-BE32-E72D297353CC}">
                  <c16:uniqueId val="{00000001-90B4-46BA-B7ED-03F6387BF786}"/>
                </c:ext>
              </c:extLst>
            </c:dLbl>
            <c:dLbl>
              <c:idx val="3"/>
              <c:delete val="1"/>
              <c:extLst>
                <c:ext xmlns:c15="http://schemas.microsoft.com/office/drawing/2012/chart" uri="{CE6537A1-D6FC-4f65-9D91-7224C49458BB}"/>
                <c:ext xmlns:c16="http://schemas.microsoft.com/office/drawing/2014/chart" uri="{C3380CC4-5D6E-409C-BE32-E72D297353CC}">
                  <c16:uniqueId val="{00000002-90B4-46BA-B7ED-03F6387BF786}"/>
                </c:ext>
              </c:extLst>
            </c:dLbl>
            <c:dLbl>
              <c:idx val="4"/>
              <c:delete val="1"/>
              <c:extLst>
                <c:ext xmlns:c15="http://schemas.microsoft.com/office/drawing/2012/chart" uri="{CE6537A1-D6FC-4f65-9D91-7224C49458BB}"/>
                <c:ext xmlns:c16="http://schemas.microsoft.com/office/drawing/2014/chart" uri="{C3380CC4-5D6E-409C-BE32-E72D297353CC}">
                  <c16:uniqueId val="{00000000-634E-45BD-A58C-15473C24DDED}"/>
                </c:ext>
              </c:extLst>
            </c:dLbl>
            <c:dLbl>
              <c:idx val="5"/>
              <c:delete val="1"/>
              <c:extLst>
                <c:ext xmlns:c15="http://schemas.microsoft.com/office/drawing/2012/chart" uri="{CE6537A1-D6FC-4f65-9D91-7224C49458BB}"/>
                <c:ext xmlns:c16="http://schemas.microsoft.com/office/drawing/2014/chart" uri="{C3380CC4-5D6E-409C-BE32-E72D297353CC}">
                  <c16:uniqueId val="{00000001-634E-45BD-A58C-15473C24DDED}"/>
                </c:ext>
              </c:extLst>
            </c:dLbl>
            <c:dLbl>
              <c:idx val="6"/>
              <c:delete val="1"/>
              <c:extLst>
                <c:ext xmlns:c15="http://schemas.microsoft.com/office/drawing/2012/chart" uri="{CE6537A1-D6FC-4f65-9D91-7224C49458BB}"/>
                <c:ext xmlns:c16="http://schemas.microsoft.com/office/drawing/2014/chart" uri="{C3380CC4-5D6E-409C-BE32-E72D297353CC}">
                  <c16:uniqueId val="{00000002-634E-45BD-A58C-15473C24DDED}"/>
                </c:ext>
              </c:extLst>
            </c:dLbl>
            <c:dLbl>
              <c:idx val="7"/>
              <c:delete val="1"/>
              <c:extLst>
                <c:ext xmlns:c15="http://schemas.microsoft.com/office/drawing/2012/chart" uri="{CE6537A1-D6FC-4f65-9D91-7224C49458BB}"/>
                <c:ext xmlns:c16="http://schemas.microsoft.com/office/drawing/2014/chart" uri="{C3380CC4-5D6E-409C-BE32-E72D297353CC}">
                  <c16:uniqueId val="{00000003-634E-45BD-A58C-15473C24DDED}"/>
                </c:ext>
              </c:extLst>
            </c:dLbl>
            <c:dLbl>
              <c:idx val="8"/>
              <c:delete val="1"/>
              <c:extLst>
                <c:ext xmlns:c15="http://schemas.microsoft.com/office/drawing/2012/chart" uri="{CE6537A1-D6FC-4f65-9D91-7224C49458BB}"/>
                <c:ext xmlns:c16="http://schemas.microsoft.com/office/drawing/2014/chart" uri="{C3380CC4-5D6E-409C-BE32-E72D297353CC}">
                  <c16:uniqueId val="{00000004-634E-45BD-A58C-15473C24DDED}"/>
                </c:ext>
              </c:extLst>
            </c:dLbl>
            <c:dLbl>
              <c:idx val="9"/>
              <c:delete val="1"/>
              <c:extLst>
                <c:ext xmlns:c15="http://schemas.microsoft.com/office/drawing/2012/chart" uri="{CE6537A1-D6FC-4f65-9D91-7224C49458BB}"/>
                <c:ext xmlns:c16="http://schemas.microsoft.com/office/drawing/2014/chart" uri="{C3380CC4-5D6E-409C-BE32-E72D297353CC}">
                  <c16:uniqueId val="{00000005-634E-45BD-A58C-15473C24DDED}"/>
                </c:ext>
              </c:extLst>
            </c:dLbl>
            <c:dLbl>
              <c:idx val="10"/>
              <c:delete val="1"/>
              <c:extLst>
                <c:ext xmlns:c15="http://schemas.microsoft.com/office/drawing/2012/chart" uri="{CE6537A1-D6FC-4f65-9D91-7224C49458BB}"/>
                <c:ext xmlns:c16="http://schemas.microsoft.com/office/drawing/2014/chart" uri="{C3380CC4-5D6E-409C-BE32-E72D297353CC}">
                  <c16:uniqueId val="{00000006-634E-45BD-A58C-15473C24DDED}"/>
                </c:ext>
              </c:extLst>
            </c:dLbl>
            <c:dLbl>
              <c:idx val="11"/>
              <c:delete val="1"/>
              <c:extLst>
                <c:ext xmlns:c15="http://schemas.microsoft.com/office/drawing/2012/chart" uri="{CE6537A1-D6FC-4f65-9D91-7224C49458BB}"/>
                <c:ext xmlns:c16="http://schemas.microsoft.com/office/drawing/2014/chart" uri="{C3380CC4-5D6E-409C-BE32-E72D297353CC}">
                  <c16:uniqueId val="{00000007-634E-45BD-A58C-15473C24DDED}"/>
                </c:ext>
              </c:extLst>
            </c:dLbl>
            <c:dLbl>
              <c:idx val="12"/>
              <c:delete val="1"/>
              <c:extLst>
                <c:ext xmlns:c15="http://schemas.microsoft.com/office/drawing/2012/chart" uri="{CE6537A1-D6FC-4f65-9D91-7224C49458BB}"/>
                <c:ext xmlns:c16="http://schemas.microsoft.com/office/drawing/2014/chart" uri="{C3380CC4-5D6E-409C-BE32-E72D297353CC}">
                  <c16:uniqueId val="{00000008-634E-45BD-A58C-15473C24DDED}"/>
                </c:ext>
              </c:extLst>
            </c:dLbl>
            <c:dLbl>
              <c:idx val="13"/>
              <c:delete val="1"/>
              <c:extLst>
                <c:ext xmlns:c15="http://schemas.microsoft.com/office/drawing/2012/chart" uri="{CE6537A1-D6FC-4f65-9D91-7224C49458BB}"/>
                <c:ext xmlns:c16="http://schemas.microsoft.com/office/drawing/2014/chart" uri="{C3380CC4-5D6E-409C-BE32-E72D297353CC}">
                  <c16:uniqueId val="{00000009-634E-45BD-A58C-15473C24DDED}"/>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4E-45BD-A58C-15473C24DDED}"/>
                </c:ext>
              </c:extLst>
            </c:dLbl>
            <c:dLbl>
              <c:idx val="15"/>
              <c:layout>
                <c:manualLayout>
                  <c:x val="-4.6319360954956068E-3"/>
                  <c:y val="-2.770763888467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4E-45BD-A58C-15473C24DDE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c:v>
                </c:pt>
                <c:pt idx="1">
                  <c:v>12</c:v>
                </c:pt>
                <c:pt idx="2">
                  <c:v>15</c:v>
                </c:pt>
                <c:pt idx="3">
                  <c:v>12</c:v>
                </c:pt>
                <c:pt idx="4">
                  <c:v>12</c:v>
                </c:pt>
                <c:pt idx="5">
                  <c:v>2</c:v>
                </c:pt>
                <c:pt idx="6">
                  <c:v>1</c:v>
                </c:pt>
                <c:pt idx="7">
                  <c:v>1</c:v>
                </c:pt>
                <c:pt idx="8">
                  <c:v>3</c:v>
                </c:pt>
                <c:pt idx="9">
                  <c:v>0</c:v>
                </c:pt>
                <c:pt idx="10">
                  <c:v>4</c:v>
                </c:pt>
                <c:pt idx="11">
                  <c:v>3</c:v>
                </c:pt>
                <c:pt idx="12">
                  <c:v>7</c:v>
                </c:pt>
                <c:pt idx="13">
                  <c:v>4</c:v>
                </c:pt>
                <c:pt idx="14">
                  <c:v>5</c:v>
                </c:pt>
                <c:pt idx="15">
                  <c:v>9</c:v>
                </c:pt>
              </c:numCache>
            </c:numRef>
          </c:val>
          <c:smooth val="0"/>
          <c:extLst>
            <c:ext xmlns:c16="http://schemas.microsoft.com/office/drawing/2014/chart" uri="{C3380CC4-5D6E-409C-BE32-E72D297353CC}">
              <c16:uniqueId val="{0000000C-634E-45BD-A58C-15473C24DDED}"/>
            </c:ext>
          </c:extLst>
        </c:ser>
        <c:ser>
          <c:idx val="1"/>
          <c:order val="1"/>
          <c:tx>
            <c:strRef>
              <c:f>Sheet1!$C$1</c:f>
              <c:strCache>
                <c:ptCount val="1"/>
                <c:pt idx="0">
                  <c:v>Powder</c:v>
                </c:pt>
              </c:strCache>
            </c:strRef>
          </c:tx>
          <c:spPr>
            <a:ln w="28575" cap="rnd"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9525" cap="flat"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1.5494941526998323E-2"/>
                  <c:y val="-3.4719994434287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4E-45BD-A58C-15473C24DDE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BF-4C72-89DC-65998302057F}"/>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F-4C72-89DC-65998302057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8</c:v>
                </c:pt>
                <c:pt idx="1">
                  <c:v>6</c:v>
                </c:pt>
                <c:pt idx="2">
                  <c:v>8</c:v>
                </c:pt>
                <c:pt idx="3">
                  <c:v>12</c:v>
                </c:pt>
                <c:pt idx="4">
                  <c:v>6</c:v>
                </c:pt>
                <c:pt idx="5">
                  <c:v>4</c:v>
                </c:pt>
                <c:pt idx="6">
                  <c:v>6</c:v>
                </c:pt>
                <c:pt idx="7">
                  <c:v>2</c:v>
                </c:pt>
                <c:pt idx="8">
                  <c:v>4</c:v>
                </c:pt>
                <c:pt idx="9">
                  <c:v>3</c:v>
                </c:pt>
                <c:pt idx="10">
                  <c:v>2</c:v>
                </c:pt>
                <c:pt idx="11">
                  <c:v>3</c:v>
                </c:pt>
                <c:pt idx="12">
                  <c:v>1</c:v>
                </c:pt>
                <c:pt idx="13">
                  <c:v>2</c:v>
                </c:pt>
                <c:pt idx="14">
                  <c:v>2</c:v>
                </c:pt>
                <c:pt idx="15">
                  <c:v>2</c:v>
                </c:pt>
              </c:numCache>
            </c:numRef>
          </c:val>
          <c:smooth val="0"/>
          <c:extLst>
            <c:ext xmlns:c16="http://schemas.microsoft.com/office/drawing/2014/chart" uri="{C3380CC4-5D6E-409C-BE32-E72D297353CC}">
              <c16:uniqueId val="{0000000F-634E-45BD-A58C-15473C24DDED}"/>
            </c:ext>
          </c:extLst>
        </c:ser>
        <c:ser>
          <c:idx val="2"/>
          <c:order val="2"/>
          <c:tx>
            <c:strRef>
              <c:f>Sheet1!$D$1</c:f>
              <c:strCache>
                <c:ptCount val="1"/>
                <c:pt idx="0">
                  <c:v>Base</c:v>
                </c:pt>
              </c:strCache>
            </c:strRef>
          </c:tx>
          <c:spPr>
            <a:ln w="25400" cap="rnd"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symbol val="circle"/>
            <c:size val="5"/>
            <c:spPr>
              <a:solidFill>
                <a:schemeClr val="accent3"/>
              </a:solidFill>
              <a:ln w="25400" cap="flat"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2.635794695850105E-2"/>
                  <c:y val="-6.67057223582061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90B4-46BA-B7ED-03F6387BF786}"/>
                </c:ext>
              </c:extLst>
            </c:dLbl>
            <c:dLbl>
              <c:idx val="1"/>
              <c:delete val="1"/>
              <c:extLst>
                <c:ext xmlns:c15="http://schemas.microsoft.com/office/drawing/2012/chart" uri="{CE6537A1-D6FC-4f65-9D91-7224C49458BB}"/>
                <c:ext xmlns:c16="http://schemas.microsoft.com/office/drawing/2014/chart" uri="{C3380CC4-5D6E-409C-BE32-E72D297353CC}">
                  <c16:uniqueId val="{0000000C-90B4-46BA-B7ED-03F6387BF786}"/>
                </c:ext>
              </c:extLst>
            </c:dLbl>
            <c:dLbl>
              <c:idx val="2"/>
              <c:delete val="1"/>
              <c:extLst>
                <c:ext xmlns:c15="http://schemas.microsoft.com/office/drawing/2012/chart" uri="{CE6537A1-D6FC-4f65-9D91-7224C49458BB}"/>
                <c:ext xmlns:c16="http://schemas.microsoft.com/office/drawing/2014/chart" uri="{C3380CC4-5D6E-409C-BE32-E72D297353CC}">
                  <c16:uniqueId val="{00000006-90B4-46BA-B7ED-03F6387BF786}"/>
                </c:ext>
              </c:extLst>
            </c:dLbl>
            <c:dLbl>
              <c:idx val="3"/>
              <c:delete val="1"/>
              <c:extLst>
                <c:ext xmlns:c15="http://schemas.microsoft.com/office/drawing/2012/chart" uri="{CE6537A1-D6FC-4f65-9D91-7224C49458BB}"/>
                <c:ext xmlns:c16="http://schemas.microsoft.com/office/drawing/2014/chart" uri="{C3380CC4-5D6E-409C-BE32-E72D297353CC}">
                  <c16:uniqueId val="{0000000A-90B4-46BA-B7ED-03F6387BF786}"/>
                </c:ext>
              </c:extLst>
            </c:dLbl>
            <c:dLbl>
              <c:idx val="4"/>
              <c:delete val="1"/>
              <c:extLst>
                <c:ext xmlns:c15="http://schemas.microsoft.com/office/drawing/2012/chart" uri="{CE6537A1-D6FC-4f65-9D91-7224C49458BB}"/>
                <c:ext xmlns:c16="http://schemas.microsoft.com/office/drawing/2014/chart" uri="{C3380CC4-5D6E-409C-BE32-E72D297353CC}">
                  <c16:uniqueId val="{00000004-90B4-46BA-B7ED-03F6387BF786}"/>
                </c:ext>
              </c:extLst>
            </c:dLbl>
            <c:dLbl>
              <c:idx val="5"/>
              <c:delete val="1"/>
              <c:extLst>
                <c:ext xmlns:c15="http://schemas.microsoft.com/office/drawing/2012/chart" uri="{CE6537A1-D6FC-4f65-9D91-7224C49458BB}"/>
                <c:ext xmlns:c16="http://schemas.microsoft.com/office/drawing/2014/chart" uri="{C3380CC4-5D6E-409C-BE32-E72D297353CC}">
                  <c16:uniqueId val="{00000003-90B4-46BA-B7ED-03F6387BF786}"/>
                </c:ext>
              </c:extLst>
            </c:dLbl>
            <c:dLbl>
              <c:idx val="6"/>
              <c:delete val="1"/>
              <c:extLst>
                <c:ext xmlns:c15="http://schemas.microsoft.com/office/drawing/2012/chart" uri="{CE6537A1-D6FC-4f65-9D91-7224C49458BB}"/>
                <c:ext xmlns:c16="http://schemas.microsoft.com/office/drawing/2014/chart" uri="{C3380CC4-5D6E-409C-BE32-E72D297353CC}">
                  <c16:uniqueId val="{00000012-90B4-46BA-B7ED-03F6387BF786}"/>
                </c:ext>
              </c:extLst>
            </c:dLbl>
            <c:dLbl>
              <c:idx val="7"/>
              <c:delete val="1"/>
              <c:extLst>
                <c:ext xmlns:c15="http://schemas.microsoft.com/office/drawing/2012/chart" uri="{CE6537A1-D6FC-4f65-9D91-7224C49458BB}"/>
                <c:ext xmlns:c16="http://schemas.microsoft.com/office/drawing/2014/chart" uri="{C3380CC4-5D6E-409C-BE32-E72D297353CC}">
                  <c16:uniqueId val="{00000021-90B4-46BA-B7ED-03F6387BF786}"/>
                </c:ext>
              </c:extLst>
            </c:dLbl>
            <c:dLbl>
              <c:idx val="8"/>
              <c:delete val="1"/>
              <c:extLst>
                <c:ext xmlns:c15="http://schemas.microsoft.com/office/drawing/2012/chart" uri="{CE6537A1-D6FC-4f65-9D91-7224C49458BB}"/>
                <c:ext xmlns:c16="http://schemas.microsoft.com/office/drawing/2014/chart" uri="{C3380CC4-5D6E-409C-BE32-E72D297353CC}">
                  <c16:uniqueId val="{0000001E-90B4-46BA-B7ED-03F6387BF786}"/>
                </c:ext>
              </c:extLst>
            </c:dLbl>
            <c:dLbl>
              <c:idx val="9"/>
              <c:delete val="1"/>
              <c:extLst>
                <c:ext xmlns:c15="http://schemas.microsoft.com/office/drawing/2012/chart" uri="{CE6537A1-D6FC-4f65-9D91-7224C49458BB}"/>
                <c:ext xmlns:c16="http://schemas.microsoft.com/office/drawing/2014/chart" uri="{C3380CC4-5D6E-409C-BE32-E72D297353CC}">
                  <c16:uniqueId val="{00000015-90B4-46BA-B7ED-03F6387BF786}"/>
                </c:ext>
              </c:extLst>
            </c:dLbl>
            <c:dLbl>
              <c:idx val="10"/>
              <c:delete val="1"/>
              <c:extLst>
                <c:ext xmlns:c15="http://schemas.microsoft.com/office/drawing/2012/chart" uri="{CE6537A1-D6FC-4f65-9D91-7224C49458BB}"/>
                <c:ext xmlns:c16="http://schemas.microsoft.com/office/drawing/2014/chart" uri="{C3380CC4-5D6E-409C-BE32-E72D297353CC}">
                  <c16:uniqueId val="{00000024-90B4-46BA-B7ED-03F6387BF786}"/>
                </c:ext>
              </c:extLst>
            </c:dLbl>
            <c:dLbl>
              <c:idx val="11"/>
              <c:delete val="1"/>
              <c:extLst>
                <c:ext xmlns:c15="http://schemas.microsoft.com/office/drawing/2012/chart" uri="{CE6537A1-D6FC-4f65-9D91-7224C49458BB}"/>
                <c:ext xmlns:c16="http://schemas.microsoft.com/office/drawing/2014/chart" uri="{C3380CC4-5D6E-409C-BE32-E72D297353CC}">
                  <c16:uniqueId val="{00000019-90B4-46BA-B7ED-03F6387BF786}"/>
                </c:ext>
              </c:extLst>
            </c:dLbl>
            <c:dLbl>
              <c:idx val="12"/>
              <c:delete val="1"/>
              <c:extLst>
                <c:ext xmlns:c15="http://schemas.microsoft.com/office/drawing/2012/chart" uri="{CE6537A1-D6FC-4f65-9D91-7224C49458BB}"/>
                <c:ext xmlns:c16="http://schemas.microsoft.com/office/drawing/2014/chart" uri="{C3380CC4-5D6E-409C-BE32-E72D297353CC}">
                  <c16:uniqueId val="{0000001A-90B4-46BA-B7ED-03F6387BF786}"/>
                </c:ext>
              </c:extLst>
            </c:dLbl>
            <c:dLbl>
              <c:idx val="13"/>
              <c:delete val="1"/>
              <c:extLst>
                <c:ext xmlns:c15="http://schemas.microsoft.com/office/drawing/2012/chart" uri="{CE6537A1-D6FC-4f65-9D91-7224C49458BB}"/>
                <c:ext xmlns:c16="http://schemas.microsoft.com/office/drawing/2014/chart" uri="{C3380CC4-5D6E-409C-BE32-E72D297353CC}">
                  <c16:uniqueId val="{00000026-90B4-46BA-B7ED-03F6387BF786}"/>
                </c:ext>
              </c:extLst>
            </c:dLbl>
            <c:dLbl>
              <c:idx val="15"/>
              <c:layout>
                <c:manualLayout>
                  <c:x val="6.0350030175015085E-5"/>
                  <c:y val="-7.012355549617475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0B4-46BA-B7ED-03F6387BF7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7</c:v>
                </c:pt>
                <c:pt idx="1">
                  <c:v>6</c:v>
                </c:pt>
                <c:pt idx="2">
                  <c:v>12</c:v>
                </c:pt>
                <c:pt idx="3">
                  <c:v>6</c:v>
                </c:pt>
                <c:pt idx="4">
                  <c:v>10</c:v>
                </c:pt>
                <c:pt idx="5">
                  <c:v>10</c:v>
                </c:pt>
                <c:pt idx="6">
                  <c:v>6</c:v>
                </c:pt>
                <c:pt idx="7">
                  <c:v>3</c:v>
                </c:pt>
                <c:pt idx="8">
                  <c:v>5</c:v>
                </c:pt>
                <c:pt idx="9">
                  <c:v>6</c:v>
                </c:pt>
                <c:pt idx="10">
                  <c:v>2</c:v>
                </c:pt>
                <c:pt idx="11">
                  <c:v>5</c:v>
                </c:pt>
                <c:pt idx="12">
                  <c:v>5</c:v>
                </c:pt>
                <c:pt idx="13">
                  <c:v>1</c:v>
                </c:pt>
                <c:pt idx="14">
                  <c:v>7</c:v>
                </c:pt>
                <c:pt idx="15">
                  <c:v>7</c:v>
                </c:pt>
              </c:numCache>
            </c:numRef>
          </c:val>
          <c:smooth val="0"/>
          <c:extLst>
            <c:ext xmlns:c16="http://schemas.microsoft.com/office/drawing/2014/chart" uri="{C3380CC4-5D6E-409C-BE32-E72D297353CC}">
              <c16:uniqueId val="{00000010-634E-45BD-A58C-15473C24DDED}"/>
            </c:ext>
          </c:extLst>
        </c:ser>
        <c:ser>
          <c:idx val="3"/>
          <c:order val="3"/>
          <c:tx>
            <c:strRef>
              <c:f>Sheet1!$E$1</c:f>
              <c:strCache>
                <c:ptCount val="1"/>
                <c:pt idx="0">
                  <c:v>Crystal</c:v>
                </c:pt>
              </c:strCache>
            </c:strRef>
          </c:tx>
          <c:spPr>
            <a:ln w="25400" cap="rnd"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symbol val="triangle"/>
            <c:size val="5"/>
            <c:spPr>
              <a:solidFill>
                <a:schemeClr val="accent4"/>
              </a:solidFill>
              <a:ln w="25400" cap="flat"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3.0175015087507542E-2"/>
                  <c:y val="-6.42791833128768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4E-45BD-A58C-15473C24DDED}"/>
                </c:ext>
              </c:extLst>
            </c:dLbl>
            <c:dLbl>
              <c:idx val="1"/>
              <c:delete val="1"/>
              <c:extLst>
                <c:ext xmlns:c15="http://schemas.microsoft.com/office/drawing/2012/chart" uri="{CE6537A1-D6FC-4f65-9D91-7224C49458BB}"/>
                <c:ext xmlns:c16="http://schemas.microsoft.com/office/drawing/2014/chart" uri="{C3380CC4-5D6E-409C-BE32-E72D297353CC}">
                  <c16:uniqueId val="{00000028-90B4-46BA-B7ED-03F6387BF786}"/>
                </c:ext>
              </c:extLst>
            </c:dLbl>
            <c:dLbl>
              <c:idx val="2"/>
              <c:delete val="1"/>
              <c:extLst>
                <c:ext xmlns:c15="http://schemas.microsoft.com/office/drawing/2012/chart" uri="{CE6537A1-D6FC-4f65-9D91-7224C49458BB}"/>
                <c:ext xmlns:c16="http://schemas.microsoft.com/office/drawing/2014/chart" uri="{C3380CC4-5D6E-409C-BE32-E72D297353CC}">
                  <c16:uniqueId val="{00000008-90B4-46BA-B7ED-03F6387BF786}"/>
                </c:ext>
              </c:extLst>
            </c:dLbl>
            <c:dLbl>
              <c:idx val="3"/>
              <c:delete val="1"/>
              <c:extLst>
                <c:ext xmlns:c15="http://schemas.microsoft.com/office/drawing/2012/chart" uri="{CE6537A1-D6FC-4f65-9D91-7224C49458BB}"/>
                <c:ext xmlns:c16="http://schemas.microsoft.com/office/drawing/2014/chart" uri="{C3380CC4-5D6E-409C-BE32-E72D297353CC}">
                  <c16:uniqueId val="{0000000B-90B4-46BA-B7ED-03F6387BF786}"/>
                </c:ext>
              </c:extLst>
            </c:dLbl>
            <c:dLbl>
              <c:idx val="4"/>
              <c:delete val="1"/>
              <c:extLst>
                <c:ext xmlns:c15="http://schemas.microsoft.com/office/drawing/2012/chart" uri="{CE6537A1-D6FC-4f65-9D91-7224C49458BB}"/>
                <c:ext xmlns:c16="http://schemas.microsoft.com/office/drawing/2014/chart" uri="{C3380CC4-5D6E-409C-BE32-E72D297353CC}">
                  <c16:uniqueId val="{0000000D-90B4-46BA-B7ED-03F6387BF786}"/>
                </c:ext>
              </c:extLst>
            </c:dLbl>
            <c:dLbl>
              <c:idx val="5"/>
              <c:delete val="1"/>
              <c:extLst>
                <c:ext xmlns:c15="http://schemas.microsoft.com/office/drawing/2012/chart" uri="{CE6537A1-D6FC-4f65-9D91-7224C49458BB}"/>
                <c:ext xmlns:c16="http://schemas.microsoft.com/office/drawing/2014/chart" uri="{C3380CC4-5D6E-409C-BE32-E72D297353CC}">
                  <c16:uniqueId val="{0000000F-90B4-46BA-B7ED-03F6387BF786}"/>
                </c:ext>
              </c:extLst>
            </c:dLbl>
            <c:dLbl>
              <c:idx val="6"/>
              <c:delete val="1"/>
              <c:extLst>
                <c:ext xmlns:c15="http://schemas.microsoft.com/office/drawing/2012/chart" uri="{CE6537A1-D6FC-4f65-9D91-7224C49458BB}"/>
                <c:ext xmlns:c16="http://schemas.microsoft.com/office/drawing/2014/chart" uri="{C3380CC4-5D6E-409C-BE32-E72D297353CC}">
                  <c16:uniqueId val="{00000014-90B4-46BA-B7ED-03F6387BF786}"/>
                </c:ext>
              </c:extLst>
            </c:dLbl>
            <c:dLbl>
              <c:idx val="7"/>
              <c:delete val="1"/>
              <c:extLst>
                <c:ext xmlns:c15="http://schemas.microsoft.com/office/drawing/2012/chart" uri="{CE6537A1-D6FC-4f65-9D91-7224C49458BB}"/>
                <c:ext xmlns:c16="http://schemas.microsoft.com/office/drawing/2014/chart" uri="{C3380CC4-5D6E-409C-BE32-E72D297353CC}">
                  <c16:uniqueId val="{00000013-90B4-46BA-B7ED-03F6387BF786}"/>
                </c:ext>
              </c:extLst>
            </c:dLbl>
            <c:dLbl>
              <c:idx val="8"/>
              <c:delete val="1"/>
              <c:extLst>
                <c:ext xmlns:c15="http://schemas.microsoft.com/office/drawing/2012/chart" uri="{CE6537A1-D6FC-4f65-9D91-7224C49458BB}"/>
                <c:ext xmlns:c16="http://schemas.microsoft.com/office/drawing/2014/chart" uri="{C3380CC4-5D6E-409C-BE32-E72D297353CC}">
                  <c16:uniqueId val="{00000016-90B4-46BA-B7ED-03F6387BF786}"/>
                </c:ext>
              </c:extLst>
            </c:dLbl>
            <c:dLbl>
              <c:idx val="9"/>
              <c:delete val="1"/>
              <c:extLst>
                <c:ext xmlns:c15="http://schemas.microsoft.com/office/drawing/2012/chart" uri="{CE6537A1-D6FC-4f65-9D91-7224C49458BB}"/>
                <c:ext xmlns:c16="http://schemas.microsoft.com/office/drawing/2014/chart" uri="{C3380CC4-5D6E-409C-BE32-E72D297353CC}">
                  <c16:uniqueId val="{0000001D-90B4-46BA-B7ED-03F6387BF786}"/>
                </c:ext>
              </c:extLst>
            </c:dLbl>
            <c:dLbl>
              <c:idx val="10"/>
              <c:delete val="1"/>
              <c:extLst>
                <c:ext xmlns:c15="http://schemas.microsoft.com/office/drawing/2012/chart" uri="{CE6537A1-D6FC-4f65-9D91-7224C49458BB}"/>
                <c:ext xmlns:c16="http://schemas.microsoft.com/office/drawing/2014/chart" uri="{C3380CC4-5D6E-409C-BE32-E72D297353CC}">
                  <c16:uniqueId val="{0000001C-90B4-46BA-B7ED-03F6387BF786}"/>
                </c:ext>
              </c:extLst>
            </c:dLbl>
            <c:dLbl>
              <c:idx val="11"/>
              <c:delete val="1"/>
              <c:extLst>
                <c:ext xmlns:c15="http://schemas.microsoft.com/office/drawing/2012/chart" uri="{CE6537A1-D6FC-4f65-9D91-7224C49458BB}"/>
                <c:ext xmlns:c16="http://schemas.microsoft.com/office/drawing/2014/chart" uri="{C3380CC4-5D6E-409C-BE32-E72D297353CC}">
                  <c16:uniqueId val="{00000017-90B4-46BA-B7ED-03F6387BF786}"/>
                </c:ext>
              </c:extLst>
            </c:dLbl>
            <c:dLbl>
              <c:idx val="12"/>
              <c:delete val="1"/>
              <c:extLst>
                <c:ext xmlns:c15="http://schemas.microsoft.com/office/drawing/2012/chart" uri="{CE6537A1-D6FC-4f65-9D91-7224C49458BB}"/>
                <c:ext xmlns:c16="http://schemas.microsoft.com/office/drawing/2014/chart" uri="{C3380CC4-5D6E-409C-BE32-E72D297353CC}">
                  <c16:uniqueId val="{00000018-90B4-46BA-B7ED-03F6387BF786}"/>
                </c:ext>
              </c:extLst>
            </c:dLbl>
            <c:dLbl>
              <c:idx val="13"/>
              <c:delete val="1"/>
              <c:extLst>
                <c:ext xmlns:c15="http://schemas.microsoft.com/office/drawing/2012/chart" uri="{CE6537A1-D6FC-4f65-9D91-7224C49458BB}"/>
                <c:ext xmlns:c16="http://schemas.microsoft.com/office/drawing/2014/chart" uri="{C3380CC4-5D6E-409C-BE32-E72D297353CC}">
                  <c16:uniqueId val="{0000002A-90B4-46BA-B7ED-03F6387BF7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5</c:v>
                </c:pt>
                <c:pt idx="1">
                  <c:v>6</c:v>
                </c:pt>
                <c:pt idx="2">
                  <c:v>6</c:v>
                </c:pt>
                <c:pt idx="3">
                  <c:v>4</c:v>
                </c:pt>
                <c:pt idx="4">
                  <c:v>8</c:v>
                </c:pt>
                <c:pt idx="5">
                  <c:v>8</c:v>
                </c:pt>
                <c:pt idx="6">
                  <c:v>6</c:v>
                </c:pt>
                <c:pt idx="7">
                  <c:v>5</c:v>
                </c:pt>
                <c:pt idx="8">
                  <c:v>6</c:v>
                </c:pt>
                <c:pt idx="9">
                  <c:v>6</c:v>
                </c:pt>
                <c:pt idx="10">
                  <c:v>4</c:v>
                </c:pt>
                <c:pt idx="11">
                  <c:v>6</c:v>
                </c:pt>
                <c:pt idx="12">
                  <c:v>12</c:v>
                </c:pt>
                <c:pt idx="13">
                  <c:v>4</c:v>
                </c:pt>
                <c:pt idx="14">
                  <c:v>7</c:v>
                </c:pt>
                <c:pt idx="15">
                  <c:v>10</c:v>
                </c:pt>
              </c:numCache>
            </c:numRef>
          </c:val>
          <c:smooth val="0"/>
          <c:extLst>
            <c:ext xmlns:c16="http://schemas.microsoft.com/office/drawing/2014/chart" uri="{C3380CC4-5D6E-409C-BE32-E72D297353CC}">
              <c16:uniqueId val="{00000014-634E-45BD-A58C-15473C24DDED}"/>
            </c:ext>
          </c:extLst>
        </c:ser>
        <c:dLbls>
          <c:dLblPos val="t"/>
          <c:showLegendKey val="0"/>
          <c:showVal val="1"/>
          <c:showCatName val="0"/>
          <c:showSerName val="0"/>
          <c:showPercent val="0"/>
          <c:showBubbleSize val="0"/>
        </c:dLbls>
        <c:marker val="1"/>
        <c:smooth val="0"/>
        <c:axId val="206754176"/>
        <c:axId val="206838400"/>
      </c:lineChart>
      <c:catAx>
        <c:axId val="20675417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838400"/>
        <c:crosses val="autoZero"/>
        <c:auto val="1"/>
        <c:lblAlgn val="ctr"/>
        <c:lblOffset val="100"/>
        <c:noMultiLvlLbl val="0"/>
      </c:catAx>
      <c:valAx>
        <c:axId val="206838400"/>
        <c:scaling>
          <c:orientation val="minMax"/>
          <c:max val="2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4118865799590383E-2"/>
              <c:y val="0.2713019625208921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754176"/>
        <c:crosses val="autoZero"/>
        <c:crossBetween val="between"/>
      </c:valAx>
      <c:spPr>
        <a:noFill/>
        <a:ln>
          <a:noFill/>
        </a:ln>
        <a:effectLst/>
      </c:spPr>
    </c:plotArea>
    <c:legend>
      <c:legendPos val="b"/>
      <c:layout>
        <c:manualLayout>
          <c:xMode val="edge"/>
          <c:yMode val="edge"/>
          <c:x val="0.21317293847623298"/>
          <c:y val="0.91691683843256733"/>
          <c:w val="0.58089603162911818"/>
          <c:h val="8.30831615674326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0.15128</cdr:x>
      <cdr:y>0.53427</cdr:y>
    </cdr:from>
    <cdr:to>
      <cdr:x>0.18323</cdr:x>
      <cdr:y>0.60351</cdr:y>
    </cdr:to>
    <cdr:sp macro="" textlink="">
      <cdr:nvSpPr>
        <cdr:cNvPr id="2" name="TextBox 1">
          <a:extLst xmlns:a="http://schemas.openxmlformats.org/drawingml/2006/main">
            <a:ext uri="{FF2B5EF4-FFF2-40B4-BE49-F238E27FC236}">
              <a16:creationId xmlns:a16="http://schemas.microsoft.com/office/drawing/2014/main" id="{28F3207B-9DD2-4CDB-AC42-B33ADF3CE647}"/>
            </a:ext>
          </a:extLst>
        </cdr:cNvPr>
        <cdr:cNvSpPr txBox="1"/>
      </cdr:nvSpPr>
      <cdr:spPr>
        <a:xfrm xmlns:a="http://schemas.openxmlformats.org/drawingml/2006/main">
          <a:off x="1631466" y="1943031"/>
          <a:ext cx="344557" cy="251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0.16111</cdr:x>
      <cdr:y>0.53427</cdr:y>
    </cdr:from>
    <cdr:to>
      <cdr:x>0.18569</cdr:x>
      <cdr:y>0.61444</cdr:y>
    </cdr:to>
    <cdr:sp macro="" textlink="">
      <cdr:nvSpPr>
        <cdr:cNvPr id="3" name="TextBox 2">
          <a:extLst xmlns:a="http://schemas.openxmlformats.org/drawingml/2006/main">
            <a:ext uri="{FF2B5EF4-FFF2-40B4-BE49-F238E27FC236}">
              <a16:creationId xmlns:a16="http://schemas.microsoft.com/office/drawing/2014/main" id="{26105F38-45A3-4C8B-9ECF-4DEB39AB91B1}"/>
            </a:ext>
          </a:extLst>
        </cdr:cNvPr>
        <cdr:cNvSpPr txBox="1"/>
      </cdr:nvSpPr>
      <cdr:spPr>
        <a:xfrm xmlns:a="http://schemas.openxmlformats.org/drawingml/2006/main">
          <a:off x="1737484" y="1943031"/>
          <a:ext cx="265043" cy="2915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200" dirty="0"/>
        </a:p>
      </cdr:txBody>
    </cdr:sp>
  </cdr:relSizeAnchor>
  <cdr:relSizeAnchor xmlns:cdr="http://schemas.openxmlformats.org/drawingml/2006/chartDrawing">
    <cdr:from>
      <cdr:x>0.94097</cdr:x>
      <cdr:y>0.39524</cdr:y>
    </cdr:from>
    <cdr:to>
      <cdr:x>0.97507</cdr:x>
      <cdr:y>0.47085</cdr:y>
    </cdr:to>
    <cdr:sp macro="" textlink="">
      <cdr:nvSpPr>
        <cdr:cNvPr id="4" name="TextBox 3">
          <a:extLst xmlns:a="http://schemas.openxmlformats.org/drawingml/2006/main">
            <a:ext uri="{FF2B5EF4-FFF2-40B4-BE49-F238E27FC236}">
              <a16:creationId xmlns:a16="http://schemas.microsoft.com/office/drawing/2014/main" id="{8BE9DE26-D328-4A34-9F40-8CCE484E4096}"/>
            </a:ext>
          </a:extLst>
        </cdr:cNvPr>
        <cdr:cNvSpPr txBox="1"/>
      </cdr:nvSpPr>
      <cdr:spPr>
        <a:xfrm xmlns:a="http://schemas.openxmlformats.org/drawingml/2006/main">
          <a:off x="10147852" y="1437387"/>
          <a:ext cx="367748" cy="274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29</a:t>
          </a:r>
        </a:p>
      </cdr:txBody>
    </cdr:sp>
  </cdr:relSizeAnchor>
  <cdr:relSizeAnchor xmlns:cdr="http://schemas.openxmlformats.org/drawingml/2006/chartDrawing">
    <cdr:from>
      <cdr:x>0.86724</cdr:x>
      <cdr:y>0.4918</cdr:y>
    </cdr:from>
    <cdr:to>
      <cdr:x>0.90042</cdr:x>
      <cdr:y>0.56559</cdr:y>
    </cdr:to>
    <cdr:sp macro="" textlink="">
      <cdr:nvSpPr>
        <cdr:cNvPr id="5" name="TextBox 4">
          <a:extLst xmlns:a="http://schemas.openxmlformats.org/drawingml/2006/main">
            <a:ext uri="{FF2B5EF4-FFF2-40B4-BE49-F238E27FC236}">
              <a16:creationId xmlns:a16="http://schemas.microsoft.com/office/drawing/2014/main" id="{88824141-107B-4EE5-B39F-BCBF70AB436C}"/>
            </a:ext>
          </a:extLst>
        </cdr:cNvPr>
        <cdr:cNvSpPr txBox="1"/>
      </cdr:nvSpPr>
      <cdr:spPr>
        <a:xfrm xmlns:a="http://schemas.openxmlformats.org/drawingml/2006/main">
          <a:off x="9352721" y="1788571"/>
          <a:ext cx="357809" cy="268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20</a:t>
          </a:r>
        </a:p>
      </cdr:txBody>
    </cdr:sp>
  </cdr:relSizeAnchor>
  <cdr:relSizeAnchor xmlns:cdr="http://schemas.openxmlformats.org/drawingml/2006/chartDrawing">
    <cdr:from>
      <cdr:x>0.15575</cdr:x>
      <cdr:y>0.53371</cdr:y>
    </cdr:from>
    <cdr:to>
      <cdr:x>0.18647</cdr:x>
      <cdr:y>0.5993</cdr:y>
    </cdr:to>
    <cdr:sp macro="" textlink="">
      <cdr:nvSpPr>
        <cdr:cNvPr id="6" name="TextBox 5">
          <a:extLst xmlns:a="http://schemas.openxmlformats.org/drawingml/2006/main">
            <a:ext uri="{FF2B5EF4-FFF2-40B4-BE49-F238E27FC236}">
              <a16:creationId xmlns:a16="http://schemas.microsoft.com/office/drawing/2014/main" id="{4B24147F-357A-4193-9CBB-572FCEF7FF81}"/>
            </a:ext>
          </a:extLst>
        </cdr:cNvPr>
        <cdr:cNvSpPr txBox="1"/>
      </cdr:nvSpPr>
      <cdr:spPr>
        <a:xfrm xmlns:a="http://schemas.openxmlformats.org/drawingml/2006/main">
          <a:off x="1679713" y="1940971"/>
          <a:ext cx="331304" cy="238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C5B10-A527-4330-8DAE-6A3C3FE01B21}" type="datetimeFigureOut">
              <a:rPr lang="en-AU" smtClean="0"/>
              <a:t>24/11/2018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4E8-FE78-4C77-AB4A-9120CFB33B0E}" type="slidenum">
              <a:rPr lang="en-AU" smtClean="0"/>
              <a:t>‹#›</a:t>
            </a:fld>
            <a:endParaRPr lang="en-AU"/>
          </a:p>
        </p:txBody>
      </p:sp>
    </p:spTree>
    <p:extLst>
      <p:ext uri="{BB962C8B-B14F-4D97-AF65-F5344CB8AC3E}">
        <p14:creationId xmlns:p14="http://schemas.microsoft.com/office/powerpoint/2010/main" val="342997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DB04E8-FE78-4C77-AB4A-9120CFB33B0E}" type="slidenum">
              <a:rPr lang="en-AU" smtClean="0"/>
              <a:t>8</a:t>
            </a:fld>
            <a:endParaRPr lang="en-AU"/>
          </a:p>
        </p:txBody>
      </p:sp>
    </p:spTree>
    <p:extLst>
      <p:ext uri="{BB962C8B-B14F-4D97-AF65-F5344CB8AC3E}">
        <p14:creationId xmlns:p14="http://schemas.microsoft.com/office/powerpoint/2010/main" val="192389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3" name="Picture 2" descr="A picture containing clipart&#10;&#10;Description generated with high confidence">
            <a:extLst>
              <a:ext uri="{FF2B5EF4-FFF2-40B4-BE49-F238E27FC236}">
                <a16:creationId xmlns:a16="http://schemas.microsoft.com/office/drawing/2014/main" id="{F30992A6-C78D-4A33-8879-35348BD96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431" y="522993"/>
            <a:ext cx="6003797" cy="2578585"/>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E016BD0E-BAC2-4A76-BEC9-0EFB24FA3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2" t="16158" r="68479" b="42238"/>
          <a:stretch/>
        </p:blipFill>
        <p:spPr>
          <a:xfrm>
            <a:off x="-4937529" y="-10668"/>
            <a:ext cx="9875058" cy="6868668"/>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24/11/2018</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955456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endParaRPr lang="en-AU" altLang="en-US" sz="1200" dirty="0">
              <a:solidFill>
                <a:schemeClr val="accent3"/>
              </a:solidFill>
              <a:latin typeface="Sommet" panose="02000505000000020004" pitchFamily="50" charset="0"/>
              <a:ea typeface="Microsoft Sans Serif" charset="0"/>
              <a:cs typeface="Arial" charset="0"/>
            </a:endParaRPr>
          </a:p>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Key findings from the South Australia 2018 Ecstasy and related Drugs Reporting System</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F82-15FE-4F10-A06D-540EB247A56F}"/>
              </a:ext>
            </a:extLst>
          </p:cNvPr>
          <p:cNvSpPr>
            <a:spLocks noGrp="1"/>
          </p:cNvSpPr>
          <p:nvPr>
            <p:ph type="title"/>
          </p:nvPr>
        </p:nvSpPr>
        <p:spPr>
          <a:xfrm>
            <a:off x="838200" y="365126"/>
            <a:ext cx="10603230" cy="946150"/>
          </a:xfrm>
        </p:spPr>
        <p:txBody>
          <a:bodyPr>
            <a:noAutofit/>
          </a:bodyPr>
          <a:lstStyle/>
          <a:p>
            <a:r>
              <a:rPr lang="en-AU" sz="3200" dirty="0"/>
              <a:t>Figure 9: Median days of any methamphetamine, powder, base, and crystal use in the past six months, SA, 2003-2018</a:t>
            </a:r>
          </a:p>
        </p:txBody>
      </p:sp>
      <p:sp>
        <p:nvSpPr>
          <p:cNvPr id="4" name="Text Placeholder 3">
            <a:extLst>
              <a:ext uri="{FF2B5EF4-FFF2-40B4-BE49-F238E27FC236}">
                <a16:creationId xmlns:a16="http://schemas.microsoft.com/office/drawing/2014/main" id="{9BAC8B01-CF6F-4BEE-BC6F-FB67A39E3CD4}"/>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20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5B33B10C-95C6-4174-BCE2-AE42B43768E6}"/>
              </a:ext>
            </a:extLst>
          </p:cNvPr>
          <p:cNvGraphicFramePr>
            <a:graphicFrameLocks noGrp="1"/>
          </p:cNvGraphicFramePr>
          <p:nvPr>
            <p:ph type="chart" sz="quarter" idx="13"/>
            <p:extLst>
              <p:ext uri="{D42A27DB-BD31-4B8C-83A1-F6EECF244321}">
                <p14:modId xmlns:p14="http://schemas.microsoft.com/office/powerpoint/2010/main" val="2299960888"/>
              </p:ext>
            </p:extLst>
          </p:nvPr>
        </p:nvGraphicFramePr>
        <p:xfrm>
          <a:off x="832757" y="1674812"/>
          <a:ext cx="10521950"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0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45F1-E53E-4FDF-88CA-9C4A90B8F673}"/>
              </a:ext>
            </a:extLst>
          </p:cNvPr>
          <p:cNvSpPr>
            <a:spLocks noGrp="1"/>
          </p:cNvSpPr>
          <p:nvPr>
            <p:ph type="title"/>
          </p:nvPr>
        </p:nvSpPr>
        <p:spPr/>
        <p:txBody>
          <a:bodyPr>
            <a:noAutofit/>
          </a:bodyPr>
          <a:lstStyle/>
          <a:p>
            <a:r>
              <a:rPr lang="en-AU" sz="3200" dirty="0"/>
              <a:t>Figure 10: Median price of powder methamphetamine per point and gram, SA, 2003-2018</a:t>
            </a:r>
          </a:p>
        </p:txBody>
      </p:sp>
      <p:sp>
        <p:nvSpPr>
          <p:cNvPr id="4" name="Text Placeholder 3">
            <a:extLst>
              <a:ext uri="{FF2B5EF4-FFF2-40B4-BE49-F238E27FC236}">
                <a16:creationId xmlns:a16="http://schemas.microsoft.com/office/drawing/2014/main" id="{D2FBEB50-8E40-4D97-87C1-EB16B40F0698}"/>
              </a:ext>
            </a:extLst>
          </p:cNvPr>
          <p:cNvSpPr>
            <a:spLocks noGrp="1"/>
          </p:cNvSpPr>
          <p:nvPr>
            <p:ph type="body" sz="quarter" idx="14"/>
          </p:nvPr>
        </p:nvSpPr>
        <p:spPr>
          <a:xfrm>
            <a:off x="832757" y="5546722"/>
            <a:ext cx="10515600" cy="430215"/>
          </a:xfrm>
        </p:spPr>
        <p:txBody>
          <a:bodyPr>
            <a:normAutofit/>
          </a:bodyPr>
          <a:lstStyle/>
          <a:p>
            <a:pPr marL="0" indent="0">
              <a:buNone/>
            </a:pPr>
            <a:r>
              <a:rPr lang="en-AU" sz="1200" dirty="0"/>
              <a:t>Note. Among those who commented. No participants reported purchasing a gram of powder methamphetamine in 2014. Data labels have been removed from figure throughout all years with small cell size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D671F61-BAF0-4506-A6A0-7DA8AEEE47F1}"/>
              </a:ext>
            </a:extLst>
          </p:cNvPr>
          <p:cNvGraphicFramePr>
            <a:graphicFrameLocks noGrp="1"/>
          </p:cNvGraphicFramePr>
          <p:nvPr>
            <p:ph type="chart" sz="quarter" idx="13"/>
            <p:extLst>
              <p:ext uri="{D42A27DB-BD31-4B8C-83A1-F6EECF244321}">
                <p14:modId xmlns:p14="http://schemas.microsoft.com/office/powerpoint/2010/main" val="2637769040"/>
              </p:ext>
            </p:extLst>
          </p:nvPr>
        </p:nvGraphicFramePr>
        <p:xfrm>
          <a:off x="827995" y="1674812"/>
          <a:ext cx="10520362" cy="373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4E80-A26E-4947-B44F-AA309698DEEE}"/>
              </a:ext>
            </a:extLst>
          </p:cNvPr>
          <p:cNvSpPr>
            <a:spLocks noGrp="1"/>
          </p:cNvSpPr>
          <p:nvPr>
            <p:ph type="title"/>
          </p:nvPr>
        </p:nvSpPr>
        <p:spPr/>
        <p:txBody>
          <a:bodyPr>
            <a:noAutofit/>
          </a:bodyPr>
          <a:lstStyle/>
          <a:p>
            <a:r>
              <a:rPr lang="en-AU" sz="3200" dirty="0"/>
              <a:t>Figure 11: Median price of crystal methamphetamine per point and gram, SA, 2003-2018</a:t>
            </a:r>
          </a:p>
        </p:txBody>
      </p:sp>
      <p:sp>
        <p:nvSpPr>
          <p:cNvPr id="4" name="Text Placeholder 3">
            <a:extLst>
              <a:ext uri="{FF2B5EF4-FFF2-40B4-BE49-F238E27FC236}">
                <a16:creationId xmlns:a16="http://schemas.microsoft.com/office/drawing/2014/main" id="{8CEE86CB-4571-4D75-AF47-74D8C37BD6DD}"/>
              </a:ext>
            </a:extLst>
          </p:cNvPr>
          <p:cNvSpPr>
            <a:spLocks noGrp="1"/>
          </p:cNvSpPr>
          <p:nvPr>
            <p:ph type="body" sz="quarter" idx="14"/>
          </p:nvPr>
        </p:nvSpPr>
        <p:spPr>
          <a:xfrm>
            <a:off x="832757" y="5673686"/>
            <a:ext cx="10515600" cy="484743"/>
          </a:xfrm>
        </p:spPr>
        <p:txBody>
          <a:bodyPr>
            <a:normAutofit/>
          </a:bodyPr>
          <a:lstStyle/>
          <a:p>
            <a:pPr marL="0" indent="0">
              <a:buNone/>
            </a:pPr>
            <a:r>
              <a:rPr lang="en-AU" sz="1200" dirty="0"/>
              <a:t>Note. Among those who commented. No participants reported purchasing a gram of crystal methamphetamine in 2011. Data labels have been removed from figure throughout all years with small cell size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F1FDEFCC-CDDE-4437-92D9-FE465E4588F7}"/>
              </a:ext>
            </a:extLst>
          </p:cNvPr>
          <p:cNvGraphicFramePr>
            <a:graphicFrameLocks noGrp="1"/>
          </p:cNvGraphicFramePr>
          <p:nvPr>
            <p:ph type="chart" sz="quarter" idx="13"/>
            <p:extLst>
              <p:ext uri="{D42A27DB-BD31-4B8C-83A1-F6EECF244321}">
                <p14:modId xmlns:p14="http://schemas.microsoft.com/office/powerpoint/2010/main" val="2689397292"/>
              </p:ext>
            </p:extLst>
          </p:nvPr>
        </p:nvGraphicFramePr>
        <p:xfrm>
          <a:off x="833438" y="1674813"/>
          <a:ext cx="10520362" cy="399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48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2893-D2EA-4532-89A6-A4A5CD641C1E}"/>
              </a:ext>
            </a:extLst>
          </p:cNvPr>
          <p:cNvSpPr>
            <a:spLocks noGrp="1"/>
          </p:cNvSpPr>
          <p:nvPr>
            <p:ph type="title"/>
          </p:nvPr>
        </p:nvSpPr>
        <p:spPr/>
        <p:txBody>
          <a:bodyPr>
            <a:noAutofit/>
          </a:bodyPr>
          <a:lstStyle/>
          <a:p>
            <a:r>
              <a:rPr lang="en-AU" sz="3200" dirty="0"/>
              <a:t>Figure 12: Current perceived purity of powder methamphetamine, SA, 2003-2018</a:t>
            </a:r>
          </a:p>
        </p:txBody>
      </p:sp>
      <p:sp>
        <p:nvSpPr>
          <p:cNvPr id="4" name="Text Placeholder 3">
            <a:extLst>
              <a:ext uri="{FF2B5EF4-FFF2-40B4-BE49-F238E27FC236}">
                <a16:creationId xmlns:a16="http://schemas.microsoft.com/office/drawing/2014/main" id="{0899898F-DB7B-4F02-9252-AE8CCDD55CD8}"/>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F43AA527-A622-4FE1-ACD1-5E644B789BD1}"/>
              </a:ext>
            </a:extLst>
          </p:cNvPr>
          <p:cNvGraphicFramePr>
            <a:graphicFrameLocks noGrp="1"/>
          </p:cNvGraphicFramePr>
          <p:nvPr>
            <p:ph type="chart" sz="quarter" idx="13"/>
            <p:extLst>
              <p:ext uri="{D42A27DB-BD31-4B8C-83A1-F6EECF244321}">
                <p14:modId xmlns:p14="http://schemas.microsoft.com/office/powerpoint/2010/main" val="4280124450"/>
              </p:ext>
            </p:extLst>
          </p:nvPr>
        </p:nvGraphicFramePr>
        <p:xfrm>
          <a:off x="833438" y="1674812"/>
          <a:ext cx="10650350" cy="3871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91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604F-BC67-49A5-8D02-39D84397E1F4}"/>
              </a:ext>
            </a:extLst>
          </p:cNvPr>
          <p:cNvSpPr>
            <a:spLocks noGrp="1"/>
          </p:cNvSpPr>
          <p:nvPr>
            <p:ph type="title"/>
          </p:nvPr>
        </p:nvSpPr>
        <p:spPr/>
        <p:txBody>
          <a:bodyPr>
            <a:noAutofit/>
          </a:bodyPr>
          <a:lstStyle/>
          <a:p>
            <a:r>
              <a:rPr lang="en-AU" sz="3200" dirty="0"/>
              <a:t>Figure 13: Current perceived purity of crystal methamphetamine, SA, 2003-2018</a:t>
            </a:r>
          </a:p>
        </p:txBody>
      </p:sp>
      <p:sp>
        <p:nvSpPr>
          <p:cNvPr id="4" name="Text Placeholder 3">
            <a:extLst>
              <a:ext uri="{FF2B5EF4-FFF2-40B4-BE49-F238E27FC236}">
                <a16:creationId xmlns:a16="http://schemas.microsoft.com/office/drawing/2014/main" id="{BECECC73-372B-43B3-802F-281DC8764E6D}"/>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7D6B1D9-3FFE-4EC5-BF00-8C90B6C057FB}"/>
              </a:ext>
            </a:extLst>
          </p:cNvPr>
          <p:cNvGraphicFramePr>
            <a:graphicFrameLocks noGrp="1"/>
          </p:cNvGraphicFramePr>
          <p:nvPr>
            <p:ph type="chart" sz="quarter" idx="13"/>
            <p:extLst>
              <p:ext uri="{D42A27DB-BD31-4B8C-83A1-F6EECF244321}">
                <p14:modId xmlns:p14="http://schemas.microsoft.com/office/powerpoint/2010/main" val="108128859"/>
              </p:ext>
            </p:extLst>
          </p:nvPr>
        </p:nvGraphicFramePr>
        <p:xfrm>
          <a:off x="833438" y="1674813"/>
          <a:ext cx="10520362" cy="3767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95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913-126B-4075-AC49-5542A54B85AA}"/>
              </a:ext>
            </a:extLst>
          </p:cNvPr>
          <p:cNvSpPr>
            <a:spLocks noGrp="1"/>
          </p:cNvSpPr>
          <p:nvPr>
            <p:ph type="title"/>
          </p:nvPr>
        </p:nvSpPr>
        <p:spPr/>
        <p:txBody>
          <a:bodyPr>
            <a:noAutofit/>
          </a:bodyPr>
          <a:lstStyle/>
          <a:p>
            <a:r>
              <a:rPr lang="en-AU" sz="3200" dirty="0"/>
              <a:t>Figure 14: Current perceived availability of powder methamphetamine, SA, 2003-2018</a:t>
            </a:r>
          </a:p>
        </p:txBody>
      </p:sp>
      <p:sp>
        <p:nvSpPr>
          <p:cNvPr id="4" name="Text Placeholder 3">
            <a:extLst>
              <a:ext uri="{FF2B5EF4-FFF2-40B4-BE49-F238E27FC236}">
                <a16:creationId xmlns:a16="http://schemas.microsoft.com/office/drawing/2014/main" id="{D6A01ED5-14DC-4D86-A11A-EA00DCA298CE}"/>
              </a:ext>
            </a:extLst>
          </p:cNvPr>
          <p:cNvSpPr>
            <a:spLocks noGrp="1"/>
          </p:cNvSpPr>
          <p:nvPr>
            <p:ph type="body" sz="quarter" idx="14"/>
          </p:nvPr>
        </p:nvSpPr>
        <p:spPr>
          <a:xfrm>
            <a:off x="833438" y="5675124"/>
            <a:ext cx="10515600" cy="476935"/>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A0FC0BC2-81C6-46E9-9717-2559B8468028}"/>
              </a:ext>
            </a:extLst>
          </p:cNvPr>
          <p:cNvGraphicFramePr>
            <a:graphicFrameLocks noGrp="1"/>
          </p:cNvGraphicFramePr>
          <p:nvPr>
            <p:ph type="chart" sz="quarter" idx="13"/>
            <p:extLst>
              <p:ext uri="{D42A27DB-BD31-4B8C-83A1-F6EECF244321}">
                <p14:modId xmlns:p14="http://schemas.microsoft.com/office/powerpoint/2010/main" val="2957669004"/>
              </p:ext>
            </p:extLst>
          </p:nvPr>
        </p:nvGraphicFramePr>
        <p:xfrm>
          <a:off x="827087" y="1674813"/>
          <a:ext cx="10670147" cy="4000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7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250-BC43-42A7-9DAA-4078AA0ACFCA}"/>
              </a:ext>
            </a:extLst>
          </p:cNvPr>
          <p:cNvSpPr>
            <a:spLocks noGrp="1"/>
          </p:cNvSpPr>
          <p:nvPr>
            <p:ph type="title"/>
          </p:nvPr>
        </p:nvSpPr>
        <p:spPr/>
        <p:txBody>
          <a:bodyPr>
            <a:noAutofit/>
          </a:bodyPr>
          <a:lstStyle/>
          <a:p>
            <a:r>
              <a:rPr lang="en-AU" sz="3200" dirty="0"/>
              <a:t>Figure 15: Current perceived availability of crystal methamphetamine, SA, 2003-2018</a:t>
            </a:r>
          </a:p>
        </p:txBody>
      </p:sp>
      <p:sp>
        <p:nvSpPr>
          <p:cNvPr id="4" name="Text Placeholder 3">
            <a:extLst>
              <a:ext uri="{FF2B5EF4-FFF2-40B4-BE49-F238E27FC236}">
                <a16:creationId xmlns:a16="http://schemas.microsoft.com/office/drawing/2014/main" id="{A0A1A5F7-DD24-44AF-933F-BBB1EAD0823F}"/>
              </a:ext>
            </a:extLst>
          </p:cNvPr>
          <p:cNvSpPr>
            <a:spLocks noGrp="1"/>
          </p:cNvSpPr>
          <p:nvPr>
            <p:ph type="body" sz="quarter" idx="14"/>
          </p:nvPr>
        </p:nvSpPr>
        <p:spPr>
          <a:xfrm>
            <a:off x="1007569" y="5662670"/>
            <a:ext cx="10515600" cy="462186"/>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02EDD3B-4AFE-4E6D-A4BF-628247BF49F6}"/>
              </a:ext>
            </a:extLst>
          </p:cNvPr>
          <p:cNvGraphicFramePr>
            <a:graphicFrameLocks noGrp="1"/>
          </p:cNvGraphicFramePr>
          <p:nvPr>
            <p:ph type="chart" sz="quarter" idx="13"/>
            <p:extLst>
              <p:ext uri="{D42A27DB-BD31-4B8C-83A1-F6EECF244321}">
                <p14:modId xmlns:p14="http://schemas.microsoft.com/office/powerpoint/2010/main" val="1349489"/>
              </p:ext>
            </p:extLst>
          </p:nvPr>
        </p:nvGraphicFramePr>
        <p:xfrm>
          <a:off x="739588" y="1674813"/>
          <a:ext cx="10614212" cy="3899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64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2D80-9404-402C-9CAB-1DD4AAB2D07D}"/>
              </a:ext>
            </a:extLst>
          </p:cNvPr>
          <p:cNvSpPr>
            <a:spLocks noGrp="1"/>
          </p:cNvSpPr>
          <p:nvPr>
            <p:ph type="title"/>
          </p:nvPr>
        </p:nvSpPr>
        <p:spPr/>
        <p:txBody>
          <a:bodyPr>
            <a:noAutofit/>
          </a:bodyPr>
          <a:lstStyle/>
          <a:p>
            <a:r>
              <a:rPr lang="en-AU" sz="3200" dirty="0"/>
              <a:t>Figure 16: Past six month use and frequency of use of cocaine, SA, 2003-2018</a:t>
            </a:r>
          </a:p>
        </p:txBody>
      </p:sp>
      <p:sp>
        <p:nvSpPr>
          <p:cNvPr id="4" name="Text Placeholder 3">
            <a:extLst>
              <a:ext uri="{FF2B5EF4-FFF2-40B4-BE49-F238E27FC236}">
                <a16:creationId xmlns:a16="http://schemas.microsoft.com/office/drawing/2014/main" id="{3664B9BA-5C44-4B57-BBB7-C68A74731741}"/>
              </a:ext>
            </a:extLst>
          </p:cNvPr>
          <p:cNvSpPr>
            <a:spLocks noGrp="1"/>
          </p:cNvSpPr>
          <p:nvPr>
            <p:ph type="body" sz="quarter" idx="14"/>
          </p:nvPr>
        </p:nvSpPr>
        <p:spPr>
          <a:xfrm>
            <a:off x="832757" y="5464366"/>
            <a:ext cx="10515600" cy="512572"/>
          </a:xfrm>
        </p:spPr>
        <p:txBody>
          <a:bodyPr>
            <a:normAutofit/>
          </a:bodyPr>
          <a:lstStyle/>
          <a:p>
            <a:pPr marL="0" indent="0">
              <a:buNone/>
            </a:pPr>
            <a:r>
              <a:rPr lang="en-AU" sz="1200" dirty="0"/>
              <a:t>Note. Median days computed among those who reported recent use (maximum 180 days). Median days rounded to the nearest whole number. Y axis reduced to 4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5" name="Chart Placeholder 4">
            <a:extLst>
              <a:ext uri="{FF2B5EF4-FFF2-40B4-BE49-F238E27FC236}">
                <a16:creationId xmlns:a16="http://schemas.microsoft.com/office/drawing/2014/main" id="{B56D7D1B-6D11-481D-B685-168743A3021D}"/>
              </a:ext>
            </a:extLst>
          </p:cNvPr>
          <p:cNvGraphicFramePr>
            <a:graphicFrameLocks noGrp="1" noChangeAspect="1"/>
          </p:cNvGraphicFramePr>
          <p:nvPr>
            <p:ph type="chart" sz="quarter" idx="13"/>
            <p:extLst>
              <p:ext uri="{D42A27DB-BD31-4B8C-83A1-F6EECF244321}">
                <p14:modId xmlns:p14="http://schemas.microsoft.com/office/powerpoint/2010/main" val="4025541881"/>
              </p:ext>
            </p:extLst>
          </p:nvPr>
        </p:nvGraphicFramePr>
        <p:xfrm>
          <a:off x="833438" y="1674813"/>
          <a:ext cx="10520362" cy="3789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45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9389-330A-4DE1-B41C-79D6A796936D}"/>
              </a:ext>
            </a:extLst>
          </p:cNvPr>
          <p:cNvSpPr>
            <a:spLocks noGrp="1"/>
          </p:cNvSpPr>
          <p:nvPr>
            <p:ph type="title"/>
          </p:nvPr>
        </p:nvSpPr>
        <p:spPr/>
        <p:txBody>
          <a:bodyPr>
            <a:noAutofit/>
          </a:bodyPr>
          <a:lstStyle/>
          <a:p>
            <a:r>
              <a:rPr lang="en-AU" sz="3200" dirty="0"/>
              <a:t>Figure 17: Median price of cocaine per gram, SA, 2003-2018</a:t>
            </a:r>
          </a:p>
        </p:txBody>
      </p:sp>
      <p:sp>
        <p:nvSpPr>
          <p:cNvPr id="4" name="Text Placeholder 3">
            <a:extLst>
              <a:ext uri="{FF2B5EF4-FFF2-40B4-BE49-F238E27FC236}">
                <a16:creationId xmlns:a16="http://schemas.microsoft.com/office/drawing/2014/main" id="{049065F3-D95C-497B-8A43-732CE68FA556}"/>
              </a:ext>
            </a:extLst>
          </p:cNvPr>
          <p:cNvSpPr>
            <a:spLocks noGrp="1"/>
          </p:cNvSpPr>
          <p:nvPr>
            <p:ph type="body" sz="quarter" idx="14"/>
          </p:nvPr>
        </p:nvSpPr>
        <p:spPr>
          <a:xfrm>
            <a:off x="838200" y="5660526"/>
            <a:ext cx="10515600" cy="316411"/>
          </a:xfrm>
        </p:spPr>
        <p:txBody>
          <a:bodyPr>
            <a:noAutofit/>
          </a:bodyPr>
          <a:lstStyle/>
          <a:p>
            <a:pPr marL="0" indent="0">
              <a:buNone/>
            </a:pPr>
            <a:r>
              <a:rPr lang="en-AU" sz="1100" dirty="0"/>
              <a:t>Note. Among those who commented. Data labels have been removed from figure throughout all years with small cell size (n≤5). *</a:t>
            </a:r>
            <a:r>
              <a:rPr lang="en-AU" sz="1100" i="1" dirty="0"/>
              <a:t>p</a:t>
            </a:r>
            <a:r>
              <a:rPr lang="en-AU" sz="1100" dirty="0"/>
              <a:t>&lt;0.050; **</a:t>
            </a:r>
            <a:r>
              <a:rPr lang="en-AU" sz="1100" i="1" dirty="0"/>
              <a:t>p</a:t>
            </a:r>
            <a:r>
              <a:rPr lang="en-AU" sz="1100" dirty="0"/>
              <a:t>&lt;0.010; ***</a:t>
            </a:r>
            <a:r>
              <a:rPr lang="en-AU" sz="1100" i="1" dirty="0"/>
              <a:t>p</a:t>
            </a:r>
            <a:r>
              <a:rPr lang="en-AU" sz="1100" dirty="0"/>
              <a:t>&lt;0.001 for 2017 versus 2018.</a:t>
            </a:r>
          </a:p>
        </p:txBody>
      </p:sp>
      <p:graphicFrame>
        <p:nvGraphicFramePr>
          <p:cNvPr id="5" name="Chart Placeholder 4">
            <a:extLst>
              <a:ext uri="{FF2B5EF4-FFF2-40B4-BE49-F238E27FC236}">
                <a16:creationId xmlns:a16="http://schemas.microsoft.com/office/drawing/2014/main" id="{7C13C938-CC07-4C8A-8765-DB8F3BB87286}"/>
              </a:ext>
            </a:extLst>
          </p:cNvPr>
          <p:cNvGraphicFramePr>
            <a:graphicFrameLocks noGrp="1"/>
          </p:cNvGraphicFramePr>
          <p:nvPr>
            <p:ph type="chart" sz="quarter" idx="13"/>
            <p:extLst>
              <p:ext uri="{D42A27DB-BD31-4B8C-83A1-F6EECF244321}">
                <p14:modId xmlns:p14="http://schemas.microsoft.com/office/powerpoint/2010/main" val="2415627746"/>
              </p:ext>
            </p:extLst>
          </p:nvPr>
        </p:nvGraphicFramePr>
        <p:xfrm>
          <a:off x="838200" y="1674813"/>
          <a:ext cx="10520363" cy="3985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316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C98-5DC9-418E-812A-2A5F21ABDD4D}"/>
              </a:ext>
            </a:extLst>
          </p:cNvPr>
          <p:cNvSpPr>
            <a:spLocks noGrp="1"/>
          </p:cNvSpPr>
          <p:nvPr>
            <p:ph type="title"/>
          </p:nvPr>
        </p:nvSpPr>
        <p:spPr/>
        <p:txBody>
          <a:bodyPr>
            <a:noAutofit/>
          </a:bodyPr>
          <a:lstStyle/>
          <a:p>
            <a:r>
              <a:rPr lang="en-AU" sz="3200" dirty="0"/>
              <a:t>Figure 18: Current perceived purity of cocaine, SA, 2003-2018</a:t>
            </a:r>
          </a:p>
        </p:txBody>
      </p:sp>
      <p:sp>
        <p:nvSpPr>
          <p:cNvPr id="4" name="Text Placeholder 3">
            <a:extLst>
              <a:ext uri="{FF2B5EF4-FFF2-40B4-BE49-F238E27FC236}">
                <a16:creationId xmlns:a16="http://schemas.microsoft.com/office/drawing/2014/main" id="{349C9B47-5013-485C-BDBD-2ECB5B85D84F}"/>
              </a:ext>
            </a:extLst>
          </p:cNvPr>
          <p:cNvSpPr>
            <a:spLocks noGrp="1"/>
          </p:cNvSpPr>
          <p:nvPr>
            <p:ph type="body" sz="quarter" idx="14"/>
          </p:nvPr>
        </p:nvSpPr>
        <p:spPr>
          <a:xfrm>
            <a:off x="833438" y="5648230"/>
            <a:ext cx="10515600" cy="411546"/>
          </a:xfrm>
        </p:spPr>
        <p:txBody>
          <a:bodyPr>
            <a:normAutofit lnSpcReduction="10000"/>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2740ACBB-802A-4605-B9D0-BBDC7BCF8F40}"/>
              </a:ext>
            </a:extLst>
          </p:cNvPr>
          <p:cNvGraphicFramePr>
            <a:graphicFrameLocks noGrp="1"/>
          </p:cNvGraphicFramePr>
          <p:nvPr>
            <p:ph type="chart" sz="quarter" idx="13"/>
            <p:extLst>
              <p:ext uri="{D42A27DB-BD31-4B8C-83A1-F6EECF244321}">
                <p14:modId xmlns:p14="http://schemas.microsoft.com/office/powerpoint/2010/main" val="1663249651"/>
              </p:ext>
            </p:extLst>
          </p:nvPr>
        </p:nvGraphicFramePr>
        <p:xfrm>
          <a:off x="658906" y="1674812"/>
          <a:ext cx="10690132" cy="3855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3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D2C1-AE3B-48AE-92D2-454851680D26}"/>
              </a:ext>
            </a:extLst>
          </p:cNvPr>
          <p:cNvSpPr>
            <a:spLocks noGrp="1"/>
          </p:cNvSpPr>
          <p:nvPr>
            <p:ph type="title"/>
          </p:nvPr>
        </p:nvSpPr>
        <p:spPr>
          <a:xfrm>
            <a:off x="838200" y="521789"/>
            <a:ext cx="10515600" cy="946150"/>
          </a:xfrm>
        </p:spPr>
        <p:txBody>
          <a:bodyPr>
            <a:normAutofit/>
          </a:bodyPr>
          <a:lstStyle/>
          <a:p>
            <a:r>
              <a:rPr lang="en-AU" sz="3200" dirty="0"/>
              <a:t>Figure 1: Drug of choice, SA, 2003-2008</a:t>
            </a:r>
          </a:p>
        </p:txBody>
      </p:sp>
      <p:sp>
        <p:nvSpPr>
          <p:cNvPr id="4" name="Text Placeholder 3">
            <a:extLst>
              <a:ext uri="{FF2B5EF4-FFF2-40B4-BE49-F238E27FC236}">
                <a16:creationId xmlns:a16="http://schemas.microsoft.com/office/drawing/2014/main" id="{1AE46628-4C1D-4958-B6C9-0DF2B2240825}"/>
              </a:ext>
            </a:extLst>
          </p:cNvPr>
          <p:cNvSpPr>
            <a:spLocks noGrp="1"/>
          </p:cNvSpPr>
          <p:nvPr>
            <p:ph type="body" sz="quarter" idx="14"/>
          </p:nvPr>
        </p:nvSpPr>
        <p:spPr>
          <a:xfrm>
            <a:off x="924878" y="5503862"/>
            <a:ext cx="10515600" cy="473075"/>
          </a:xfrm>
        </p:spPr>
        <p:txBody>
          <a:bodyPr>
            <a:normAutofit/>
          </a:bodyPr>
          <a:lstStyle/>
          <a:p>
            <a:pPr marL="0" indent="0">
              <a:buNone/>
            </a:pPr>
            <a:r>
              <a:rPr lang="en-AU" sz="1200" dirty="0"/>
              <a:t>Note. Substances listed in this figure are the primary endorsed; nominal percentages have endorsed other substances. Data labels have been removed from figure in years 2003 and 2017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12" name="Chart Placeholder 11">
            <a:extLst>
              <a:ext uri="{FF2B5EF4-FFF2-40B4-BE49-F238E27FC236}">
                <a16:creationId xmlns:a16="http://schemas.microsoft.com/office/drawing/2014/main" id="{85EDAADA-757E-41AA-8234-47EC2DB46EDA}"/>
              </a:ext>
            </a:extLst>
          </p:cNvPr>
          <p:cNvGraphicFramePr>
            <a:graphicFrameLocks noGrp="1"/>
          </p:cNvGraphicFramePr>
          <p:nvPr>
            <p:ph type="chart" sz="quarter" idx="13"/>
            <p:extLst>
              <p:ext uri="{D42A27DB-BD31-4B8C-83A1-F6EECF244321}">
                <p14:modId xmlns:p14="http://schemas.microsoft.com/office/powerpoint/2010/main" val="2831384236"/>
              </p:ext>
            </p:extLst>
          </p:nvPr>
        </p:nvGraphicFramePr>
        <p:xfrm>
          <a:off x="838200" y="1674812"/>
          <a:ext cx="10520362" cy="382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1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E45C-D069-46F0-A633-D433E7D616BB}"/>
              </a:ext>
            </a:extLst>
          </p:cNvPr>
          <p:cNvSpPr>
            <a:spLocks noGrp="1"/>
          </p:cNvSpPr>
          <p:nvPr>
            <p:ph type="title"/>
          </p:nvPr>
        </p:nvSpPr>
        <p:spPr/>
        <p:txBody>
          <a:bodyPr>
            <a:noAutofit/>
          </a:bodyPr>
          <a:lstStyle/>
          <a:p>
            <a:r>
              <a:rPr lang="en-AU" sz="3200" dirty="0"/>
              <a:t>Figure 19: Current perceived availability of cocaine, SA, 2003-2018</a:t>
            </a:r>
          </a:p>
        </p:txBody>
      </p:sp>
      <p:sp>
        <p:nvSpPr>
          <p:cNvPr id="4" name="Text Placeholder 3">
            <a:extLst>
              <a:ext uri="{FF2B5EF4-FFF2-40B4-BE49-F238E27FC236}">
                <a16:creationId xmlns:a16="http://schemas.microsoft.com/office/drawing/2014/main" id="{4074F4EA-0E20-4BE0-9D04-B474539FE07D}"/>
              </a:ext>
            </a:extLst>
          </p:cNvPr>
          <p:cNvSpPr>
            <a:spLocks noGrp="1"/>
          </p:cNvSpPr>
          <p:nvPr>
            <p:ph type="body" sz="quarter" idx="14"/>
          </p:nvPr>
        </p:nvSpPr>
        <p:spPr>
          <a:xfrm>
            <a:off x="838200" y="5640636"/>
            <a:ext cx="10515600" cy="371746"/>
          </a:xfrm>
        </p:spPr>
        <p:txBody>
          <a:bodyPr>
            <a:normAutofit fontScale="25000" lnSpcReduction="20000"/>
          </a:bodyPr>
          <a:lstStyle/>
          <a:p>
            <a:pPr marL="0" indent="0">
              <a:buNone/>
            </a:pPr>
            <a:r>
              <a:rPr lang="en-GB" sz="4800" dirty="0"/>
              <a:t>Note. The response ‘Don’t know’ was excluded from analysis. </a:t>
            </a:r>
            <a:r>
              <a:rPr lang="en-AU" sz="4800" dirty="0"/>
              <a:t>Data labels have been removed from figure throughout all years with small cell size (i.e. n≤5). *</a:t>
            </a:r>
            <a:r>
              <a:rPr lang="en-AU" sz="4800" i="1" dirty="0"/>
              <a:t>p</a:t>
            </a:r>
            <a:r>
              <a:rPr lang="en-AU" sz="4800" dirty="0"/>
              <a:t>&lt;0.050; **</a:t>
            </a:r>
            <a:r>
              <a:rPr lang="en-AU" sz="4800" i="1" dirty="0"/>
              <a:t>p</a:t>
            </a:r>
            <a:r>
              <a:rPr lang="en-AU" sz="4800" dirty="0"/>
              <a:t>&lt;0.010; ***</a:t>
            </a:r>
            <a:r>
              <a:rPr lang="en-AU" sz="4800" i="1" dirty="0"/>
              <a:t>p</a:t>
            </a:r>
            <a:r>
              <a:rPr lang="en-AU" sz="4800" dirty="0"/>
              <a:t>&lt;0.001 for 2017 versus 2018</a:t>
            </a:r>
            <a:r>
              <a:rPr lang="en-AU" sz="1200" dirty="0"/>
              <a:t>.</a:t>
            </a:r>
          </a:p>
          <a:p>
            <a:pPr marL="0" indent="0">
              <a:buNone/>
            </a:pPr>
            <a:r>
              <a:rPr lang="en-AU" sz="1200" dirty="0"/>
              <a:t>                                                                                                                                                                                                                                                                                                                                                                                                                                                                                                                                                                                                                                                                                                                                                                                                                                                                                                                                                                                                                                                                                                                                                                                                                                                                                                                                                                                                                                                                                                                                                                                                                                                                                                                                                                                                                                                                                                                                                                                                                                                                                                                                                                                                                                                                                                                                                                                                                                                                                                                                                                                                                                                                                                                                                                                                                                                                                                                                                                                                                                                                                                                                                                                                                                                                                                                                                                                                                                                                                                                                                                                                                                                                                                                                                                                                                                                                                                                                                                                                                                                                                                                                                                                                                                                                                                                                                                                                                                                                                                                                                                                                                                                                                                                                                                                                                                                                                                                                                                                                                                                                                                                                                                                                                                                                                                                                                                                                                                                                                                                                                                                                                                                                                                                                                                                                                                                                                                                                                                                                                                                                                                                                                                                                                                                                                                                                                                                                                                                                                                                                                                                                                                                                                                                                                                                                                                                                                                                                                                                                                                                                                                                                                                                                                                                                                                                                                                                                                                                                                                                                                                                                                                                                                                                                                                                                                                                                                                                                                                                                                                                                                                                                                                                                                                                                                                                                                                                                                                                                                                                                                                                                                                                                                                                                                                                                                                                                                                                                                                                                                                                                                                                                                                                                                                                                                                                                                                                                                                                                                                                                                                                                                                                                                                                                                                                                                                                                                                                                                                                                                                                                                                                                                                                                                                                                                                                                                                                                                                                                                                                                                                                                                                                                                                                                                                                                                                                                                                                                                                                                                                                                                                                                                                                                                                                                                                                                                                                                                                                                                                                                                                                                                                                                                                                                                                                                                                                                                                                                                                                                                                                                                                                                                                                                                                                                                                                                                                                                                                                                                                                                                             </a:t>
            </a:r>
          </a:p>
        </p:txBody>
      </p:sp>
      <p:graphicFrame>
        <p:nvGraphicFramePr>
          <p:cNvPr id="6" name="Chart Placeholder 5">
            <a:extLst>
              <a:ext uri="{FF2B5EF4-FFF2-40B4-BE49-F238E27FC236}">
                <a16:creationId xmlns:a16="http://schemas.microsoft.com/office/drawing/2014/main" id="{E85058E2-E77B-42D1-8185-0D0BF4282849}"/>
              </a:ext>
            </a:extLst>
          </p:cNvPr>
          <p:cNvGraphicFramePr>
            <a:graphicFrameLocks noGrp="1"/>
          </p:cNvGraphicFramePr>
          <p:nvPr>
            <p:ph type="chart" sz="quarter" idx="13"/>
            <p:extLst>
              <p:ext uri="{D42A27DB-BD31-4B8C-83A1-F6EECF244321}">
                <p14:modId xmlns:p14="http://schemas.microsoft.com/office/powerpoint/2010/main" val="3328453385"/>
              </p:ext>
            </p:extLst>
          </p:nvPr>
        </p:nvGraphicFramePr>
        <p:xfrm>
          <a:off x="838200" y="1677143"/>
          <a:ext cx="10520362" cy="3864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20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301B-437C-4737-8121-79FBCCE30CB5}"/>
              </a:ext>
            </a:extLst>
          </p:cNvPr>
          <p:cNvSpPr>
            <a:spLocks noGrp="1"/>
          </p:cNvSpPr>
          <p:nvPr>
            <p:ph type="title"/>
          </p:nvPr>
        </p:nvSpPr>
        <p:spPr/>
        <p:txBody>
          <a:bodyPr>
            <a:noAutofit/>
          </a:bodyPr>
          <a:lstStyle/>
          <a:p>
            <a:r>
              <a:rPr lang="en-AU" sz="3200" dirty="0"/>
              <a:t>Figure 20: Past six month use and frequency of use of cannabis, SA, 2003-2018</a:t>
            </a:r>
          </a:p>
        </p:txBody>
      </p:sp>
      <p:sp>
        <p:nvSpPr>
          <p:cNvPr id="4" name="Text Placeholder 3">
            <a:extLst>
              <a:ext uri="{FF2B5EF4-FFF2-40B4-BE49-F238E27FC236}">
                <a16:creationId xmlns:a16="http://schemas.microsoft.com/office/drawing/2014/main" id="{00FC2738-A37A-4A38-9FFA-5F78AB1F035C}"/>
              </a:ext>
            </a:extLst>
          </p:cNvPr>
          <p:cNvSpPr>
            <a:spLocks noGrp="1"/>
          </p:cNvSpPr>
          <p:nvPr>
            <p:ph type="body" sz="quarter" idx="14"/>
          </p:nvPr>
        </p:nvSpPr>
        <p:spPr>
          <a:xfrm>
            <a:off x="838200" y="5651654"/>
            <a:ext cx="10515600" cy="454544"/>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9998C41-71EB-4ADF-93D5-235CB5CBF00C}"/>
              </a:ext>
            </a:extLst>
          </p:cNvPr>
          <p:cNvGraphicFramePr>
            <a:graphicFrameLocks noGrp="1" noChangeAspect="1"/>
          </p:cNvGraphicFramePr>
          <p:nvPr>
            <p:ph type="chart" sz="quarter" idx="13"/>
            <p:extLst>
              <p:ext uri="{D42A27DB-BD31-4B8C-83A1-F6EECF244321}">
                <p14:modId xmlns:p14="http://schemas.microsoft.com/office/powerpoint/2010/main" val="256791507"/>
              </p:ext>
            </p:extLst>
          </p:nvPr>
        </p:nvGraphicFramePr>
        <p:xfrm>
          <a:off x="499894" y="1674812"/>
          <a:ext cx="10849144" cy="3976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7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276-194C-4BA0-BD0F-90FDD0556217}"/>
              </a:ext>
            </a:extLst>
          </p:cNvPr>
          <p:cNvSpPr>
            <a:spLocks noGrp="1"/>
          </p:cNvSpPr>
          <p:nvPr>
            <p:ph type="title"/>
          </p:nvPr>
        </p:nvSpPr>
        <p:spPr/>
        <p:txBody>
          <a:bodyPr>
            <a:noAutofit/>
          </a:bodyPr>
          <a:lstStyle/>
          <a:p>
            <a:r>
              <a:rPr lang="en-AU" sz="3200" dirty="0"/>
              <a:t>Figure 21: Median price of hydroponic (a) and bush (b) cannabis per ounce and gram, SA, 2006-2018</a:t>
            </a:r>
          </a:p>
        </p:txBody>
      </p:sp>
      <p:sp>
        <p:nvSpPr>
          <p:cNvPr id="4" name="Text Placeholder 3">
            <a:extLst>
              <a:ext uri="{FF2B5EF4-FFF2-40B4-BE49-F238E27FC236}">
                <a16:creationId xmlns:a16="http://schemas.microsoft.com/office/drawing/2014/main" id="{06AC52F6-2AD6-4537-95D4-30AA57C884EE}"/>
              </a:ext>
            </a:extLst>
          </p:cNvPr>
          <p:cNvSpPr>
            <a:spLocks noGrp="1"/>
          </p:cNvSpPr>
          <p:nvPr>
            <p:ph type="body" sz="quarter" idx="14"/>
          </p:nvPr>
        </p:nvSpPr>
        <p:spPr>
          <a:xfrm>
            <a:off x="848671" y="5628088"/>
            <a:ext cx="10515600" cy="364609"/>
          </a:xfrm>
        </p:spPr>
        <p:txBody>
          <a:bodyPr>
            <a:noAutofit/>
          </a:bodyPr>
          <a:lstStyle/>
          <a:p>
            <a:pPr marL="0" indent="0">
              <a:buNone/>
            </a:pPr>
            <a:r>
              <a:rPr lang="en-AU" sz="1200" dirty="0"/>
              <a:t>Note. From 2006 onwards hydroponic and bush cannabis data collected separately.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6" name="Chart Placeholder 4">
            <a:extLst>
              <a:ext uri="{FF2B5EF4-FFF2-40B4-BE49-F238E27FC236}">
                <a16:creationId xmlns:a16="http://schemas.microsoft.com/office/drawing/2014/main" id="{AA44CB66-8936-40C6-995E-26CA04A4F09C}"/>
              </a:ext>
            </a:extLst>
          </p:cNvPr>
          <p:cNvGraphicFramePr>
            <a:graphicFrameLocks/>
          </p:cNvGraphicFramePr>
          <p:nvPr>
            <p:extLst>
              <p:ext uri="{D42A27DB-BD31-4B8C-83A1-F6EECF244321}">
                <p14:modId xmlns:p14="http://schemas.microsoft.com/office/powerpoint/2010/main" val="2724284283"/>
              </p:ext>
            </p:extLst>
          </p:nvPr>
        </p:nvGraphicFramePr>
        <p:xfrm>
          <a:off x="6096000" y="1901907"/>
          <a:ext cx="6051849" cy="36175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AA887C8-6831-4F29-883B-05EBB225845B}"/>
              </a:ext>
            </a:extLst>
          </p:cNvPr>
          <p:cNvSpPr txBox="1"/>
          <p:nvPr/>
        </p:nvSpPr>
        <p:spPr>
          <a:xfrm>
            <a:off x="848671" y="1565908"/>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87CC23E6-D2F0-45F7-944F-B11590676694}"/>
              </a:ext>
            </a:extLst>
          </p:cNvPr>
          <p:cNvSpPr txBox="1"/>
          <p:nvPr/>
        </p:nvSpPr>
        <p:spPr>
          <a:xfrm>
            <a:off x="6818861" y="1565909"/>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11" name="Chart Placeholder 4">
            <a:extLst>
              <a:ext uri="{FF2B5EF4-FFF2-40B4-BE49-F238E27FC236}">
                <a16:creationId xmlns:a16="http://schemas.microsoft.com/office/drawing/2014/main" id="{3E59C612-4BE7-4F77-8481-B8AE27FE20A1}"/>
              </a:ext>
            </a:extLst>
          </p:cNvPr>
          <p:cNvGraphicFramePr>
            <a:graphicFrameLocks/>
          </p:cNvGraphicFramePr>
          <p:nvPr>
            <p:extLst>
              <p:ext uri="{D42A27DB-BD31-4B8C-83A1-F6EECF244321}">
                <p14:modId xmlns:p14="http://schemas.microsoft.com/office/powerpoint/2010/main" val="488933398"/>
              </p:ext>
            </p:extLst>
          </p:nvPr>
        </p:nvGraphicFramePr>
        <p:xfrm>
          <a:off x="44151" y="1901906"/>
          <a:ext cx="6051849" cy="3617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9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1F48-B563-4525-AB76-885B28BE9C22}"/>
              </a:ext>
            </a:extLst>
          </p:cNvPr>
          <p:cNvSpPr>
            <a:spLocks noGrp="1"/>
          </p:cNvSpPr>
          <p:nvPr>
            <p:ph type="title"/>
          </p:nvPr>
        </p:nvSpPr>
        <p:spPr/>
        <p:txBody>
          <a:bodyPr>
            <a:noAutofit/>
          </a:bodyPr>
          <a:lstStyle/>
          <a:p>
            <a:r>
              <a:rPr lang="en-AU" sz="3200" dirty="0"/>
              <a:t>Figure 22: Current potency of hydroponic (a) and bush (b) cannabis, SA, 2006-2018</a:t>
            </a:r>
          </a:p>
        </p:txBody>
      </p:sp>
      <p:sp>
        <p:nvSpPr>
          <p:cNvPr id="4" name="Text Placeholder 3">
            <a:extLst>
              <a:ext uri="{FF2B5EF4-FFF2-40B4-BE49-F238E27FC236}">
                <a16:creationId xmlns:a16="http://schemas.microsoft.com/office/drawing/2014/main" id="{B643FE2C-1527-4EA4-AE1E-366715C0081D}"/>
              </a:ext>
            </a:extLst>
          </p:cNvPr>
          <p:cNvSpPr>
            <a:spLocks noGrp="1"/>
          </p:cNvSpPr>
          <p:nvPr>
            <p:ph type="body" sz="quarter" idx="14"/>
          </p:nvPr>
        </p:nvSpPr>
        <p:spPr>
          <a:xfrm>
            <a:off x="690562" y="5665599"/>
            <a:ext cx="10515600" cy="496309"/>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Data labels have been removed from figures throughout all years with small cell size (i.e. n≤5). *p&lt;0.050; **p&lt;0.010; ***p&lt;0.001 for 2017 versus 2018.</a:t>
            </a:r>
          </a:p>
        </p:txBody>
      </p:sp>
      <p:graphicFrame>
        <p:nvGraphicFramePr>
          <p:cNvPr id="5" name="Chart Placeholder 4">
            <a:extLst>
              <a:ext uri="{FF2B5EF4-FFF2-40B4-BE49-F238E27FC236}">
                <a16:creationId xmlns:a16="http://schemas.microsoft.com/office/drawing/2014/main" id="{76AD97A8-9E66-4A08-9243-9D38188D5918}"/>
              </a:ext>
            </a:extLst>
          </p:cNvPr>
          <p:cNvGraphicFramePr>
            <a:graphicFrameLocks noGrp="1"/>
          </p:cNvGraphicFramePr>
          <p:nvPr>
            <p:ph type="chart" sz="quarter" idx="13"/>
            <p:extLst>
              <p:ext uri="{D42A27DB-BD31-4B8C-83A1-F6EECF244321}">
                <p14:modId xmlns:p14="http://schemas.microsoft.com/office/powerpoint/2010/main" val="3063780041"/>
              </p:ext>
            </p:extLst>
          </p:nvPr>
        </p:nvGraphicFramePr>
        <p:xfrm>
          <a:off x="107576" y="1783715"/>
          <a:ext cx="5988424" cy="385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Placeholder 6">
            <a:extLst>
              <a:ext uri="{FF2B5EF4-FFF2-40B4-BE49-F238E27FC236}">
                <a16:creationId xmlns:a16="http://schemas.microsoft.com/office/drawing/2014/main" id="{A21966FA-EEB1-414E-B628-48B17BE6088B}"/>
              </a:ext>
            </a:extLst>
          </p:cNvPr>
          <p:cNvGraphicFramePr>
            <a:graphicFrameLocks/>
          </p:cNvGraphicFramePr>
          <p:nvPr>
            <p:extLst>
              <p:ext uri="{D42A27DB-BD31-4B8C-83A1-F6EECF244321}">
                <p14:modId xmlns:p14="http://schemas.microsoft.com/office/powerpoint/2010/main" val="4167746076"/>
              </p:ext>
            </p:extLst>
          </p:nvPr>
        </p:nvGraphicFramePr>
        <p:xfrm>
          <a:off x="6173152" y="1760854"/>
          <a:ext cx="5911272" cy="38590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43B685C-6675-4E1C-9029-FA44E92248C1}"/>
              </a:ext>
            </a:extLst>
          </p:cNvPr>
          <p:cNvSpPr txBox="1"/>
          <p:nvPr/>
        </p:nvSpPr>
        <p:spPr>
          <a:xfrm>
            <a:off x="838200" y="1588769"/>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CF5B693A-615A-472D-8C9B-3B33B7AA4ECA}"/>
              </a:ext>
            </a:extLst>
          </p:cNvPr>
          <p:cNvSpPr txBox="1"/>
          <p:nvPr/>
        </p:nvSpPr>
        <p:spPr>
          <a:xfrm>
            <a:off x="6876270" y="1588768"/>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1923216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04A-58E0-4F53-B2F0-E31875FCE308}"/>
              </a:ext>
            </a:extLst>
          </p:cNvPr>
          <p:cNvSpPr>
            <a:spLocks noGrp="1"/>
          </p:cNvSpPr>
          <p:nvPr>
            <p:ph type="title"/>
          </p:nvPr>
        </p:nvSpPr>
        <p:spPr/>
        <p:txBody>
          <a:bodyPr>
            <a:noAutofit/>
          </a:bodyPr>
          <a:lstStyle/>
          <a:p>
            <a:r>
              <a:rPr lang="en-AU" sz="3200" dirty="0"/>
              <a:t>Figure 23: Current perceived availability of hydroponic (a) and bush (b) cannabis, SA, 2006-2018</a:t>
            </a:r>
          </a:p>
        </p:txBody>
      </p:sp>
      <p:sp>
        <p:nvSpPr>
          <p:cNvPr id="4" name="Text Placeholder 3">
            <a:extLst>
              <a:ext uri="{FF2B5EF4-FFF2-40B4-BE49-F238E27FC236}">
                <a16:creationId xmlns:a16="http://schemas.microsoft.com/office/drawing/2014/main" id="{9C5E9AAC-062B-451D-BEE2-4D9CCD548A1E}"/>
              </a:ext>
            </a:extLst>
          </p:cNvPr>
          <p:cNvSpPr>
            <a:spLocks noGrp="1"/>
          </p:cNvSpPr>
          <p:nvPr>
            <p:ph type="body" sz="quarter" idx="14"/>
          </p:nvPr>
        </p:nvSpPr>
        <p:spPr>
          <a:xfrm>
            <a:off x="918093" y="5668761"/>
            <a:ext cx="10515600" cy="450082"/>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9" name="Chart Placeholder 8">
            <a:extLst>
              <a:ext uri="{FF2B5EF4-FFF2-40B4-BE49-F238E27FC236}">
                <a16:creationId xmlns:a16="http://schemas.microsoft.com/office/drawing/2014/main" id="{4917889C-7553-4380-8B2A-DC40463BA91B}"/>
              </a:ext>
            </a:extLst>
          </p:cNvPr>
          <p:cNvGraphicFramePr>
            <a:graphicFrameLocks noGrp="1"/>
          </p:cNvGraphicFramePr>
          <p:nvPr>
            <p:ph type="chart" sz="quarter" idx="13"/>
            <p:extLst>
              <p:ext uri="{D42A27DB-BD31-4B8C-83A1-F6EECF244321}">
                <p14:modId xmlns:p14="http://schemas.microsoft.com/office/powerpoint/2010/main" val="2769671318"/>
              </p:ext>
            </p:extLst>
          </p:nvPr>
        </p:nvGraphicFramePr>
        <p:xfrm>
          <a:off x="0" y="1811475"/>
          <a:ext cx="5970587" cy="383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8">
            <a:extLst>
              <a:ext uri="{FF2B5EF4-FFF2-40B4-BE49-F238E27FC236}">
                <a16:creationId xmlns:a16="http://schemas.microsoft.com/office/drawing/2014/main" id="{546E3815-A728-4403-8D68-2A58805C99BC}"/>
              </a:ext>
            </a:extLst>
          </p:cNvPr>
          <p:cNvGraphicFramePr>
            <a:graphicFrameLocks/>
          </p:cNvGraphicFramePr>
          <p:nvPr>
            <p:extLst>
              <p:ext uri="{D42A27DB-BD31-4B8C-83A1-F6EECF244321}">
                <p14:modId xmlns:p14="http://schemas.microsoft.com/office/powerpoint/2010/main" val="2984940498"/>
              </p:ext>
            </p:extLst>
          </p:nvPr>
        </p:nvGraphicFramePr>
        <p:xfrm>
          <a:off x="6221413" y="1811473"/>
          <a:ext cx="5970587" cy="3834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1C8C944-68D2-455C-88F8-897FC5FF321F}"/>
              </a:ext>
            </a:extLst>
          </p:cNvPr>
          <p:cNvSpPr txBox="1"/>
          <p:nvPr/>
        </p:nvSpPr>
        <p:spPr>
          <a:xfrm>
            <a:off x="1049737" y="1588769"/>
            <a:ext cx="2710999" cy="646331"/>
          </a:xfrm>
          <a:prstGeom prst="rect">
            <a:avLst/>
          </a:prstGeom>
          <a:noFill/>
        </p:spPr>
        <p:txBody>
          <a:bodyPr wrap="none" rtlCol="0">
            <a:spAutoFit/>
          </a:bodyPr>
          <a:lstStyle/>
          <a:p>
            <a:r>
              <a:rPr lang="en-AU" dirty="0"/>
              <a:t>(A) Hydroponic cannabis</a:t>
            </a:r>
          </a:p>
          <a:p>
            <a:endParaRPr lang="en-AU" dirty="0"/>
          </a:p>
        </p:txBody>
      </p:sp>
      <p:sp>
        <p:nvSpPr>
          <p:cNvPr id="12" name="TextBox 11">
            <a:extLst>
              <a:ext uri="{FF2B5EF4-FFF2-40B4-BE49-F238E27FC236}">
                <a16:creationId xmlns:a16="http://schemas.microsoft.com/office/drawing/2014/main" id="{3D041B92-BFDD-4870-B631-91DDCFB89228}"/>
              </a:ext>
            </a:extLst>
          </p:cNvPr>
          <p:cNvSpPr txBox="1"/>
          <p:nvPr/>
        </p:nvSpPr>
        <p:spPr>
          <a:xfrm>
            <a:off x="6175893" y="1588768"/>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369914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24: Past six month use and frequency of use of ketamine, SA, 2003-2018</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5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1C091D6-4F85-410E-A91D-45A7045CB817}"/>
              </a:ext>
            </a:extLst>
          </p:cNvPr>
          <p:cNvGraphicFramePr>
            <a:graphicFrameLocks noGrp="1" noChangeAspect="1"/>
          </p:cNvGraphicFramePr>
          <p:nvPr>
            <p:ph type="chart" sz="quarter" idx="13"/>
            <p:extLst>
              <p:ext uri="{D42A27DB-BD31-4B8C-83A1-F6EECF244321}">
                <p14:modId xmlns:p14="http://schemas.microsoft.com/office/powerpoint/2010/main" val="3210326245"/>
              </p:ext>
            </p:extLst>
          </p:nvPr>
        </p:nvGraphicFramePr>
        <p:xfrm>
          <a:off x="833437" y="1789113"/>
          <a:ext cx="10636903" cy="354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2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C4A7-3E79-4A70-ABCB-5E3CCDBC981B}"/>
              </a:ext>
            </a:extLst>
          </p:cNvPr>
          <p:cNvSpPr>
            <a:spLocks noGrp="1"/>
          </p:cNvSpPr>
          <p:nvPr>
            <p:ph type="title"/>
          </p:nvPr>
        </p:nvSpPr>
        <p:spPr/>
        <p:txBody>
          <a:bodyPr>
            <a:noAutofit/>
          </a:bodyPr>
          <a:lstStyle/>
          <a:p>
            <a:r>
              <a:rPr lang="en-AU" sz="3200" dirty="0"/>
              <a:t>Figure 25: Past six month use and frequency of use of LSD, SA, 2003-2018</a:t>
            </a:r>
          </a:p>
        </p:txBody>
      </p:sp>
      <p:sp>
        <p:nvSpPr>
          <p:cNvPr id="4" name="Text Placeholder 3">
            <a:extLst>
              <a:ext uri="{FF2B5EF4-FFF2-40B4-BE49-F238E27FC236}">
                <a16:creationId xmlns:a16="http://schemas.microsoft.com/office/drawing/2014/main" id="{AB4B89E7-755C-4165-9387-E55585A1A669}"/>
              </a:ext>
            </a:extLst>
          </p:cNvPr>
          <p:cNvSpPr>
            <a:spLocks noGrp="1"/>
          </p:cNvSpPr>
          <p:nvPr>
            <p:ph type="body" sz="quarter" idx="14"/>
          </p:nvPr>
        </p:nvSpPr>
        <p:spPr>
          <a:xfrm>
            <a:off x="832757" y="5546724"/>
            <a:ext cx="10515600" cy="430213"/>
          </a:xfrm>
        </p:spPr>
        <p:txBody>
          <a:bodyPr>
            <a:noAutofit/>
          </a:bodyPr>
          <a:lstStyle/>
          <a:p>
            <a:pPr marL="0" indent="0">
              <a:buNone/>
            </a:pPr>
            <a:r>
              <a:rPr lang="en-AU" sz="1200" dirty="0"/>
              <a:t>Note. Median days computed among those who reported recent use (maximum 180 days). Median days rounded to the nearest whole number. Y axis reduced to 6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1C6231D5-3CE8-4EA5-9275-F7F52DEAF5FF}"/>
              </a:ext>
            </a:extLst>
          </p:cNvPr>
          <p:cNvGraphicFramePr>
            <a:graphicFrameLocks noGrp="1" noChangeAspect="1"/>
          </p:cNvGraphicFramePr>
          <p:nvPr>
            <p:ph type="chart" sz="quarter" idx="13"/>
            <p:extLst>
              <p:ext uri="{D42A27DB-BD31-4B8C-83A1-F6EECF244321}">
                <p14:modId xmlns:p14="http://schemas.microsoft.com/office/powerpoint/2010/main" val="1183242228"/>
              </p:ext>
            </p:extLst>
          </p:nvPr>
        </p:nvGraphicFramePr>
        <p:xfrm>
          <a:off x="827088" y="1674813"/>
          <a:ext cx="10521950" cy="3871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10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7D-CB93-42BD-9436-22894A43E81F}"/>
              </a:ext>
            </a:extLst>
          </p:cNvPr>
          <p:cNvSpPr>
            <a:spLocks noGrp="1"/>
          </p:cNvSpPr>
          <p:nvPr>
            <p:ph type="title"/>
          </p:nvPr>
        </p:nvSpPr>
        <p:spPr/>
        <p:txBody>
          <a:bodyPr>
            <a:noAutofit/>
          </a:bodyPr>
          <a:lstStyle/>
          <a:p>
            <a:r>
              <a:rPr lang="en-AU" sz="3200" dirty="0"/>
              <a:t>Figure 26: Median price of LSD per tab, SA, 2003-2018</a:t>
            </a:r>
          </a:p>
        </p:txBody>
      </p:sp>
      <p:sp>
        <p:nvSpPr>
          <p:cNvPr id="4" name="Text Placeholder 3">
            <a:extLst>
              <a:ext uri="{FF2B5EF4-FFF2-40B4-BE49-F238E27FC236}">
                <a16:creationId xmlns:a16="http://schemas.microsoft.com/office/drawing/2014/main" id="{BDDB4821-BE7E-40F1-BAE0-788FFD67AF6A}"/>
              </a:ext>
            </a:extLst>
          </p:cNvPr>
          <p:cNvSpPr>
            <a:spLocks noGrp="1"/>
          </p:cNvSpPr>
          <p:nvPr>
            <p:ph type="body" sz="quarter" idx="14"/>
          </p:nvPr>
        </p:nvSpPr>
        <p:spPr>
          <a:xfrm>
            <a:off x="1021016" y="5552484"/>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95C44D9C-553A-444F-8097-7999E595EE52}"/>
              </a:ext>
            </a:extLst>
          </p:cNvPr>
          <p:cNvGraphicFramePr>
            <a:graphicFrameLocks noGrp="1"/>
          </p:cNvGraphicFramePr>
          <p:nvPr>
            <p:ph type="chart" sz="quarter" idx="13"/>
            <p:extLst>
              <p:ext uri="{D42A27DB-BD31-4B8C-83A1-F6EECF244321}">
                <p14:modId xmlns:p14="http://schemas.microsoft.com/office/powerpoint/2010/main" val="2088583542"/>
              </p:ext>
            </p:extLst>
          </p:nvPr>
        </p:nvGraphicFramePr>
        <p:xfrm>
          <a:off x="833438" y="1667435"/>
          <a:ext cx="10515600" cy="3630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88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152-C151-4068-A8E5-85C733691AFE}"/>
              </a:ext>
            </a:extLst>
          </p:cNvPr>
          <p:cNvSpPr>
            <a:spLocks noGrp="1"/>
          </p:cNvSpPr>
          <p:nvPr>
            <p:ph type="title"/>
          </p:nvPr>
        </p:nvSpPr>
        <p:spPr/>
        <p:txBody>
          <a:bodyPr>
            <a:noAutofit/>
          </a:bodyPr>
          <a:lstStyle/>
          <a:p>
            <a:r>
              <a:rPr lang="en-AU" sz="3200" dirty="0"/>
              <a:t>Figure 27: Current perceived purity of LSD, SA, 2003-2018</a:t>
            </a:r>
          </a:p>
        </p:txBody>
      </p:sp>
      <p:sp>
        <p:nvSpPr>
          <p:cNvPr id="4" name="Text Placeholder 3">
            <a:extLst>
              <a:ext uri="{FF2B5EF4-FFF2-40B4-BE49-F238E27FC236}">
                <a16:creationId xmlns:a16="http://schemas.microsoft.com/office/drawing/2014/main" id="{90C6E515-C4C8-46EC-B624-2DACF6F09090}"/>
              </a:ext>
            </a:extLst>
          </p:cNvPr>
          <p:cNvSpPr>
            <a:spLocks noGrp="1"/>
          </p:cNvSpPr>
          <p:nvPr>
            <p:ph type="body" sz="quarter" idx="14"/>
          </p:nvPr>
        </p:nvSpPr>
        <p:spPr>
          <a:xfrm>
            <a:off x="838200" y="5485559"/>
            <a:ext cx="10515600" cy="404563"/>
          </a:xfrm>
        </p:spPr>
        <p:txBody>
          <a:bodyPr>
            <a:normAutofit lnSpcReduction="10000"/>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AC493203-C618-409E-9F71-4A85E7BB2335}"/>
              </a:ext>
            </a:extLst>
          </p:cNvPr>
          <p:cNvGraphicFramePr>
            <a:graphicFrameLocks noGrp="1"/>
          </p:cNvGraphicFramePr>
          <p:nvPr>
            <p:ph type="chart" sz="quarter" idx="13"/>
            <p:extLst>
              <p:ext uri="{D42A27DB-BD31-4B8C-83A1-F6EECF244321}">
                <p14:modId xmlns:p14="http://schemas.microsoft.com/office/powerpoint/2010/main" val="3427313570"/>
              </p:ext>
            </p:extLst>
          </p:nvPr>
        </p:nvGraphicFramePr>
        <p:xfrm>
          <a:off x="833438" y="1674813"/>
          <a:ext cx="10623456" cy="3542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20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28: Current perceived availability of LSD, SA, 2003-2018</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377673"/>
            <a:ext cx="10515600" cy="444903"/>
          </a:xfrm>
        </p:spPr>
        <p:txBody>
          <a:bodyPr>
            <a:normAutofit/>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38C7D40-2028-49CE-ACA4-90CCBDB7A03A}"/>
              </a:ext>
            </a:extLst>
          </p:cNvPr>
          <p:cNvGraphicFramePr>
            <a:graphicFrameLocks noGrp="1"/>
          </p:cNvGraphicFramePr>
          <p:nvPr>
            <p:ph type="chart" sz="quarter" idx="13"/>
            <p:extLst>
              <p:ext uri="{D42A27DB-BD31-4B8C-83A1-F6EECF244321}">
                <p14:modId xmlns:p14="http://schemas.microsoft.com/office/powerpoint/2010/main" val="2453097053"/>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73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B8A1-99EB-4E38-B020-356051764D88}"/>
              </a:ext>
            </a:extLst>
          </p:cNvPr>
          <p:cNvSpPr>
            <a:spLocks noGrp="1"/>
          </p:cNvSpPr>
          <p:nvPr>
            <p:ph type="title"/>
          </p:nvPr>
        </p:nvSpPr>
        <p:spPr>
          <a:xfrm>
            <a:off x="838200" y="242935"/>
            <a:ext cx="10515600" cy="1185546"/>
          </a:xfrm>
        </p:spPr>
        <p:txBody>
          <a:bodyPr>
            <a:normAutofit/>
          </a:bodyPr>
          <a:lstStyle/>
          <a:p>
            <a:r>
              <a:rPr lang="en-AU" sz="3200" dirty="0"/>
              <a:t>Figure 2: Drug used most often in the past month, SA, 2011-2018</a:t>
            </a:r>
          </a:p>
        </p:txBody>
      </p:sp>
      <p:sp>
        <p:nvSpPr>
          <p:cNvPr id="4" name="Text Placeholder 3">
            <a:extLst>
              <a:ext uri="{FF2B5EF4-FFF2-40B4-BE49-F238E27FC236}">
                <a16:creationId xmlns:a16="http://schemas.microsoft.com/office/drawing/2014/main" id="{07C30929-DAC7-4893-BBAB-F2382B009EEF}"/>
              </a:ext>
            </a:extLst>
          </p:cNvPr>
          <p:cNvSpPr>
            <a:spLocks noGrp="1"/>
          </p:cNvSpPr>
          <p:nvPr>
            <p:ph type="body" sz="quarter" idx="14"/>
          </p:nvPr>
        </p:nvSpPr>
        <p:spPr>
          <a:xfrm>
            <a:off x="847724" y="5429519"/>
            <a:ext cx="10515600" cy="746652"/>
          </a:xfrm>
        </p:spPr>
        <p:txBody>
          <a:bodyPr>
            <a:noAutofit/>
          </a:bodyPr>
          <a:lstStyle/>
          <a:p>
            <a:pPr marL="0" indent="0">
              <a:buNone/>
            </a:pPr>
            <a:r>
              <a:rPr lang="en-AU" sz="1200" dirty="0"/>
              <a:t>Note. Substances listed in this figure are the primary endorsed; nominal percentages have endorsed other substances. Data are only presented for 2011-2018 as this question was not asked in 2003-2010. Data labels have been removed from figure in 2011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F2DE241-A84A-4824-8E9B-9FC11C949736}"/>
              </a:ext>
            </a:extLst>
          </p:cNvPr>
          <p:cNvGraphicFramePr>
            <a:graphicFrameLocks noGrp="1"/>
          </p:cNvGraphicFramePr>
          <p:nvPr>
            <p:ph type="chart" sz="quarter" idx="13"/>
            <p:extLst>
              <p:ext uri="{D42A27DB-BD31-4B8C-83A1-F6EECF244321}">
                <p14:modId xmlns:p14="http://schemas.microsoft.com/office/powerpoint/2010/main" val="319282360"/>
              </p:ext>
            </p:extLst>
          </p:nvPr>
        </p:nvGraphicFramePr>
        <p:xfrm>
          <a:off x="842962" y="1802873"/>
          <a:ext cx="10520362" cy="362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77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E64-A070-44AA-836A-20435F6C5F73}"/>
              </a:ext>
            </a:extLst>
          </p:cNvPr>
          <p:cNvSpPr>
            <a:spLocks noGrp="1"/>
          </p:cNvSpPr>
          <p:nvPr>
            <p:ph type="title"/>
          </p:nvPr>
        </p:nvSpPr>
        <p:spPr/>
        <p:txBody>
          <a:bodyPr>
            <a:normAutofit fontScale="90000"/>
          </a:bodyPr>
          <a:lstStyle/>
          <a:p>
            <a:r>
              <a:rPr lang="en-AU" sz="3600" dirty="0"/>
              <a:t>Figure 29: Non-prescribed use of pharmaceutical drugs in the past six months, SA, 2007-2018</a:t>
            </a:r>
            <a:endParaRPr lang="en-AU" dirty="0"/>
          </a:p>
        </p:txBody>
      </p:sp>
      <p:sp>
        <p:nvSpPr>
          <p:cNvPr id="4" name="Text Placeholder 3">
            <a:extLst>
              <a:ext uri="{FF2B5EF4-FFF2-40B4-BE49-F238E27FC236}">
                <a16:creationId xmlns:a16="http://schemas.microsoft.com/office/drawing/2014/main" id="{A8F909DB-8132-4FD2-A4B4-BD51A9A215F4}"/>
              </a:ext>
            </a:extLst>
          </p:cNvPr>
          <p:cNvSpPr>
            <a:spLocks noGrp="1"/>
          </p:cNvSpPr>
          <p:nvPr>
            <p:ph type="body" sz="quarter" idx="14"/>
          </p:nvPr>
        </p:nvSpPr>
        <p:spPr>
          <a:xfrm>
            <a:off x="838200" y="5311418"/>
            <a:ext cx="10515600" cy="779736"/>
          </a:xfrm>
        </p:spPr>
        <p:txBody>
          <a:bodyPr>
            <a:normAutofit/>
          </a:bodyPr>
          <a:lstStyle/>
          <a:p>
            <a:pPr marL="0" indent="0">
              <a:buNone/>
            </a:pPr>
            <a:r>
              <a:rPr lang="en-AU" sz="1200" dirty="0"/>
              <a:t>Note. Non-prescribed use is reported for prescription medicines (i.e., benzodiazepines, antipsychotics, and pharmaceutical stimulants). In February 2018, the scheduling for codeine changed such that low-dose codeine formerly available over-the-counter (OTC) was required to be obtained via a prescription. Note that estimates of codeine OTC use refer to use for non-pain purposes. Y axis has been reduced to 50% to improve visibility of trends. Data labels have been removed from figure in years 2007,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3459E1D-A65B-4C63-8447-00018B5833A4}"/>
              </a:ext>
            </a:extLst>
          </p:cNvPr>
          <p:cNvGraphicFramePr>
            <a:graphicFrameLocks noGrp="1"/>
          </p:cNvGraphicFramePr>
          <p:nvPr>
            <p:ph type="chart" sz="quarter" idx="13"/>
            <p:extLst>
              <p:ext uri="{D42A27DB-BD31-4B8C-83A1-F6EECF244321}">
                <p14:modId xmlns:p14="http://schemas.microsoft.com/office/powerpoint/2010/main" val="430700753"/>
              </p:ext>
            </p:extLst>
          </p:nvPr>
        </p:nvGraphicFramePr>
        <p:xfrm>
          <a:off x="828676" y="1571942"/>
          <a:ext cx="10520362" cy="373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572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0826-6B04-40C9-A225-D906F5E3707E}"/>
              </a:ext>
            </a:extLst>
          </p:cNvPr>
          <p:cNvSpPr>
            <a:spLocks noGrp="1"/>
          </p:cNvSpPr>
          <p:nvPr>
            <p:ph type="title"/>
          </p:nvPr>
        </p:nvSpPr>
        <p:spPr/>
        <p:txBody>
          <a:bodyPr>
            <a:noAutofit/>
          </a:bodyPr>
          <a:lstStyle/>
          <a:p>
            <a:r>
              <a:rPr lang="en-AU" sz="3200" dirty="0"/>
              <a:t>Figure 30: Other illicit drugs used in the past six months, SA, 2003-2018</a:t>
            </a:r>
          </a:p>
        </p:txBody>
      </p:sp>
      <p:sp>
        <p:nvSpPr>
          <p:cNvPr id="4" name="Text Placeholder 3">
            <a:extLst>
              <a:ext uri="{FF2B5EF4-FFF2-40B4-BE49-F238E27FC236}">
                <a16:creationId xmlns:a16="http://schemas.microsoft.com/office/drawing/2014/main" id="{55546A9C-A60E-439E-BCB0-8614A892B588}"/>
              </a:ext>
            </a:extLst>
          </p:cNvPr>
          <p:cNvSpPr>
            <a:spLocks noGrp="1"/>
          </p:cNvSpPr>
          <p:nvPr>
            <p:ph type="body" sz="quarter" idx="14"/>
          </p:nvPr>
        </p:nvSpPr>
        <p:spPr>
          <a:xfrm>
            <a:off x="838200" y="5444908"/>
            <a:ext cx="10515600" cy="679948"/>
          </a:xfrm>
        </p:spPr>
        <p:txBody>
          <a:bodyPr>
            <a:normAutofit/>
          </a:bodyPr>
          <a:lstStyle/>
          <a:p>
            <a:pPr marL="0" indent="0">
              <a:buNone/>
            </a:pPr>
            <a:r>
              <a:rPr lang="en-AU" sz="1200" dirty="0"/>
              <a:t>Note. Monitoring of capsules contents unknown commenced in 2013.  Y axis has been reduced to 30% to improve visibility of trends. Data labels have been removed from figure in years 2003 and 2017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5B325C6-7ED9-44ED-98C5-02EBF3965C7C}"/>
              </a:ext>
            </a:extLst>
          </p:cNvPr>
          <p:cNvGraphicFramePr>
            <a:graphicFrameLocks noGrp="1"/>
          </p:cNvGraphicFramePr>
          <p:nvPr>
            <p:ph type="chart" sz="quarter" idx="13"/>
            <p:extLst>
              <p:ext uri="{D42A27DB-BD31-4B8C-83A1-F6EECF244321}">
                <p14:modId xmlns:p14="http://schemas.microsoft.com/office/powerpoint/2010/main" val="867046504"/>
              </p:ext>
            </p:extLst>
          </p:nvPr>
        </p:nvGraphicFramePr>
        <p:xfrm>
          <a:off x="699247" y="1674813"/>
          <a:ext cx="10654553"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09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E0BE-0AFC-473D-812B-9248CCBC315B}"/>
              </a:ext>
            </a:extLst>
          </p:cNvPr>
          <p:cNvSpPr>
            <a:spLocks noGrp="1"/>
          </p:cNvSpPr>
          <p:nvPr>
            <p:ph type="title"/>
          </p:nvPr>
        </p:nvSpPr>
        <p:spPr/>
        <p:txBody>
          <a:bodyPr>
            <a:noAutofit/>
          </a:bodyPr>
          <a:lstStyle/>
          <a:p>
            <a:r>
              <a:rPr lang="en-AU" sz="3200" dirty="0"/>
              <a:t>Figure 31: Licit drugs used in the past six months, SA, 2003-2018</a:t>
            </a:r>
          </a:p>
        </p:txBody>
      </p:sp>
      <p:sp>
        <p:nvSpPr>
          <p:cNvPr id="4" name="Text Placeholder 3">
            <a:extLst>
              <a:ext uri="{FF2B5EF4-FFF2-40B4-BE49-F238E27FC236}">
                <a16:creationId xmlns:a16="http://schemas.microsoft.com/office/drawing/2014/main" id="{74B5B0F1-C848-4B69-97A1-7C7D247489A0}"/>
              </a:ext>
            </a:extLst>
          </p:cNvPr>
          <p:cNvSpPr>
            <a:spLocks noGrp="1"/>
          </p:cNvSpPr>
          <p:nvPr>
            <p:ph type="body" sz="quarter" idx="14"/>
          </p:nvPr>
        </p:nvSpPr>
        <p:spPr>
          <a:xfrm>
            <a:off x="1093694" y="5673687"/>
            <a:ext cx="10515600" cy="383934"/>
          </a:xfrm>
        </p:spPr>
        <p:txBody>
          <a:bodyPr>
            <a:normAutofit/>
          </a:bodyPr>
          <a:lstStyle/>
          <a:p>
            <a:pPr marL="0" indent="0">
              <a:buNone/>
            </a:pPr>
            <a:r>
              <a:rPr lang="en-AU" sz="1200" dirty="0"/>
              <a:t>Note. Monitoring of e-cigarettes commenced in 2014.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7FCF539-84AF-49FC-BCA4-56682526B431}"/>
              </a:ext>
            </a:extLst>
          </p:cNvPr>
          <p:cNvGraphicFramePr>
            <a:graphicFrameLocks noGrp="1"/>
          </p:cNvGraphicFramePr>
          <p:nvPr>
            <p:ph type="chart" sz="quarter" idx="13"/>
            <p:extLst>
              <p:ext uri="{D42A27DB-BD31-4B8C-83A1-F6EECF244321}">
                <p14:modId xmlns:p14="http://schemas.microsoft.com/office/powerpoint/2010/main" val="3534292723"/>
              </p:ext>
            </p:extLst>
          </p:nvPr>
        </p:nvGraphicFramePr>
        <p:xfrm>
          <a:off x="833438" y="1674813"/>
          <a:ext cx="10520362" cy="3866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79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F1D-AB93-410A-B125-E608A9E6912E}"/>
              </a:ext>
            </a:extLst>
          </p:cNvPr>
          <p:cNvSpPr>
            <a:spLocks noGrp="1"/>
          </p:cNvSpPr>
          <p:nvPr>
            <p:ph type="title"/>
          </p:nvPr>
        </p:nvSpPr>
        <p:spPr/>
        <p:txBody>
          <a:bodyPr>
            <a:noAutofit/>
          </a:bodyPr>
          <a:lstStyle/>
          <a:p>
            <a:r>
              <a:rPr lang="en-AU" sz="3200" dirty="0"/>
              <a:t>Figure 32: Poly substance use on occasion of last stimulant use, SA, 2018</a:t>
            </a:r>
          </a:p>
        </p:txBody>
      </p:sp>
      <p:sp>
        <p:nvSpPr>
          <p:cNvPr id="4" name="Text Placeholder 3">
            <a:extLst>
              <a:ext uri="{FF2B5EF4-FFF2-40B4-BE49-F238E27FC236}">
                <a16:creationId xmlns:a16="http://schemas.microsoft.com/office/drawing/2014/main" id="{CB4FB227-C6FD-4837-96F1-046929553C02}"/>
              </a:ext>
            </a:extLst>
          </p:cNvPr>
          <p:cNvSpPr>
            <a:spLocks noGrp="1"/>
          </p:cNvSpPr>
          <p:nvPr>
            <p:ph type="body" sz="quarter" idx="14"/>
          </p:nvPr>
        </p:nvSpPr>
        <p:spPr>
          <a:xfrm>
            <a:off x="6360523" y="1725930"/>
            <a:ext cx="4993277" cy="1703070"/>
          </a:xfrm>
        </p:spPr>
        <p:txBody>
          <a:bodyPr>
            <a:normAutofit/>
          </a:bodyPr>
          <a:lstStyle/>
          <a:p>
            <a:pPr marL="0" indent="0">
              <a:buNone/>
            </a:pPr>
            <a:r>
              <a:rPr lang="en-AU" sz="1700" dirty="0"/>
              <a:t>Note. This figure captures those who had also used hallucinogens/dissociatives (GHB, ketamine, LSD, and/or hallucinogenic mushrooms), depressants (alcohol and/or benzodiazepines) and/or cannabis on their last occasion of stimulant use.  </a:t>
            </a:r>
          </a:p>
          <a:p>
            <a:pPr marL="0" indent="0">
              <a:buNone/>
            </a:pPr>
            <a:endParaRPr lang="en-AU" dirty="0"/>
          </a:p>
        </p:txBody>
      </p:sp>
      <p:pic>
        <p:nvPicPr>
          <p:cNvPr id="6" name="Picture 5">
            <a:extLst>
              <a:ext uri="{FF2B5EF4-FFF2-40B4-BE49-F238E27FC236}">
                <a16:creationId xmlns:a16="http://schemas.microsoft.com/office/drawing/2014/main" id="{363E5D27-1EE7-442D-832D-5802B42527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012" y="1484391"/>
            <a:ext cx="4993277" cy="4640364"/>
          </a:xfrm>
          <a:prstGeom prst="rect">
            <a:avLst/>
          </a:prstGeom>
          <a:noFill/>
          <a:ln>
            <a:noFill/>
          </a:ln>
        </p:spPr>
      </p:pic>
    </p:spTree>
    <p:extLst>
      <p:ext uri="{BB962C8B-B14F-4D97-AF65-F5344CB8AC3E}">
        <p14:creationId xmlns:p14="http://schemas.microsoft.com/office/powerpoint/2010/main" val="148447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569-973D-4A71-AC47-F9CF3F0F48BE}"/>
              </a:ext>
            </a:extLst>
          </p:cNvPr>
          <p:cNvSpPr>
            <a:spLocks noGrp="1"/>
          </p:cNvSpPr>
          <p:nvPr>
            <p:ph type="title"/>
          </p:nvPr>
        </p:nvSpPr>
        <p:spPr/>
        <p:txBody>
          <a:bodyPr>
            <a:noAutofit/>
          </a:bodyPr>
          <a:lstStyle/>
          <a:p>
            <a:r>
              <a:rPr lang="en-AU" sz="3200" dirty="0"/>
              <a:t>Figure 33: Lifetime and past year non-fatal stimulant and depressant overdose, SA, 2006-2018</a:t>
            </a:r>
          </a:p>
        </p:txBody>
      </p:sp>
      <p:sp>
        <p:nvSpPr>
          <p:cNvPr id="4" name="Text Placeholder 3">
            <a:extLst>
              <a:ext uri="{FF2B5EF4-FFF2-40B4-BE49-F238E27FC236}">
                <a16:creationId xmlns:a16="http://schemas.microsoft.com/office/drawing/2014/main" id="{1A60E9E4-0EC0-47C4-B3CB-731F1DA9B42F}"/>
              </a:ext>
            </a:extLst>
          </p:cNvPr>
          <p:cNvSpPr>
            <a:spLocks noGrp="1"/>
          </p:cNvSpPr>
          <p:nvPr>
            <p:ph type="body" sz="quarter" idx="14"/>
          </p:nvPr>
        </p:nvSpPr>
        <p:spPr>
          <a:xfrm>
            <a:off x="838200" y="5673687"/>
            <a:ext cx="10515600" cy="491510"/>
          </a:xfrm>
        </p:spPr>
        <p:txBody>
          <a:bodyPr>
            <a:normAutofit/>
          </a:bodyPr>
          <a:lstStyle/>
          <a:p>
            <a:pPr marL="0" indent="0">
              <a:buNone/>
            </a:pPr>
            <a:r>
              <a:rPr lang="en-AU" sz="1200" dirty="0"/>
              <a:t>Note. Y axis has been reduced to 70% to improve visibility of trends. Data labels have been removed from figure in 2006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Object 39">
            <a:extLst>
              <a:ext uri="{FF2B5EF4-FFF2-40B4-BE49-F238E27FC236}">
                <a16:creationId xmlns:a16="http://schemas.microsoft.com/office/drawing/2014/main" id="{6A478159-F22D-4E19-9744-479F155431B3}"/>
              </a:ext>
            </a:extLst>
          </p:cNvPr>
          <p:cNvGraphicFramePr>
            <a:graphicFrameLocks noGrp="1" noChangeAspect="1"/>
          </p:cNvGraphicFramePr>
          <p:nvPr>
            <p:ph type="chart" sz="quarter" idx="13"/>
            <p:extLst>
              <p:ext uri="{D42A27DB-BD31-4B8C-83A1-F6EECF244321}">
                <p14:modId xmlns:p14="http://schemas.microsoft.com/office/powerpoint/2010/main" val="698482048"/>
              </p:ext>
            </p:extLst>
          </p:nvPr>
        </p:nvGraphicFramePr>
        <p:xfrm>
          <a:off x="838200" y="1610612"/>
          <a:ext cx="10784422" cy="3952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871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8-00F4-4798-BFBD-3138A6AAE081}"/>
              </a:ext>
            </a:extLst>
          </p:cNvPr>
          <p:cNvSpPr>
            <a:spLocks noGrp="1"/>
          </p:cNvSpPr>
          <p:nvPr>
            <p:ph type="title"/>
          </p:nvPr>
        </p:nvSpPr>
        <p:spPr/>
        <p:txBody>
          <a:bodyPr>
            <a:noAutofit/>
          </a:bodyPr>
          <a:lstStyle/>
          <a:p>
            <a:r>
              <a:rPr lang="en-AU" sz="3200" dirty="0"/>
              <a:t>Figure 34: Lifetime and past month drug injection, SA, 2003-2018</a:t>
            </a:r>
          </a:p>
        </p:txBody>
      </p:sp>
      <p:sp>
        <p:nvSpPr>
          <p:cNvPr id="4" name="Text Placeholder 3">
            <a:extLst>
              <a:ext uri="{FF2B5EF4-FFF2-40B4-BE49-F238E27FC236}">
                <a16:creationId xmlns:a16="http://schemas.microsoft.com/office/drawing/2014/main" id="{D950AB0D-5205-4851-BEB7-5BA08D362CB1}"/>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Data labels have been removed from figure in years 2014, 2015, 2016 and 2017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Object 39">
            <a:extLst>
              <a:ext uri="{FF2B5EF4-FFF2-40B4-BE49-F238E27FC236}">
                <a16:creationId xmlns:a16="http://schemas.microsoft.com/office/drawing/2014/main" id="{5A4FEB06-05F4-4A32-AB49-83958AA23EA8}"/>
              </a:ext>
            </a:extLst>
          </p:cNvPr>
          <p:cNvGraphicFramePr>
            <a:graphicFrameLocks noGrp="1" noChangeAspect="1"/>
          </p:cNvGraphicFramePr>
          <p:nvPr>
            <p:ph type="chart" sz="quarter" idx="13"/>
            <p:extLst>
              <p:ext uri="{D42A27DB-BD31-4B8C-83A1-F6EECF244321}">
                <p14:modId xmlns:p14="http://schemas.microsoft.com/office/powerpoint/2010/main" val="3950041132"/>
              </p:ext>
            </p:extLst>
          </p:nvPr>
        </p:nvGraphicFramePr>
        <p:xfrm>
          <a:off x="833438" y="1674813"/>
          <a:ext cx="10520362" cy="3723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7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2737-2A36-498C-82A8-8687D2D5DBB6}"/>
              </a:ext>
            </a:extLst>
          </p:cNvPr>
          <p:cNvSpPr>
            <a:spLocks noGrp="1"/>
          </p:cNvSpPr>
          <p:nvPr>
            <p:ph type="title"/>
          </p:nvPr>
        </p:nvSpPr>
        <p:spPr>
          <a:xfrm>
            <a:off x="695596" y="389852"/>
            <a:ext cx="11016792" cy="946150"/>
          </a:xfrm>
        </p:spPr>
        <p:txBody>
          <a:bodyPr>
            <a:noAutofit/>
          </a:bodyPr>
          <a:lstStyle/>
          <a:p>
            <a:r>
              <a:rPr lang="en-AU" sz="3100" dirty="0"/>
              <a:t>Figure 35: Sex with a casual partner in the last six months and use of any protection/barrier on the last occasion, SA</a:t>
            </a:r>
            <a:r>
              <a:rPr lang="en-AU" sz="2800" dirty="0"/>
              <a:t>,</a:t>
            </a:r>
            <a:r>
              <a:rPr lang="en-AU" sz="3100" dirty="0"/>
              <a:t> 2011-2018</a:t>
            </a:r>
            <a:endParaRPr lang="en-AU" sz="3200" dirty="0"/>
          </a:p>
        </p:txBody>
      </p:sp>
      <p:sp>
        <p:nvSpPr>
          <p:cNvPr id="4" name="Text Placeholder 3">
            <a:extLst>
              <a:ext uri="{FF2B5EF4-FFF2-40B4-BE49-F238E27FC236}">
                <a16:creationId xmlns:a16="http://schemas.microsoft.com/office/drawing/2014/main" id="{B3876EFB-2FF4-43B9-A3D5-03654082FDA9}"/>
              </a:ext>
            </a:extLst>
          </p:cNvPr>
          <p:cNvSpPr>
            <a:spLocks noGrp="1"/>
          </p:cNvSpPr>
          <p:nvPr>
            <p:ph type="body" sz="quarter" idx="14"/>
          </p:nvPr>
        </p:nvSpPr>
        <p:spPr>
          <a:xfrm>
            <a:off x="838200" y="5296990"/>
            <a:ext cx="10515600" cy="679948"/>
          </a:xfrm>
        </p:spPr>
        <p:txBody>
          <a:bodyPr>
            <a:noAutofit/>
          </a:bodyPr>
          <a:lstStyle/>
          <a:p>
            <a:pPr marL="0" indent="0">
              <a:buNone/>
            </a:pPr>
            <a:r>
              <a:rPr lang="en-AU" sz="1200" dirty="0"/>
              <a:t>Note. Don’t know and did not respond responses excluded. The combination of the percentage who report protection used and no protection used is the percentage who reported penetrative sex with a causal partner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D284041-34E7-4BAF-9244-982F4F04EBA3}"/>
              </a:ext>
            </a:extLst>
          </p:cNvPr>
          <p:cNvGraphicFramePr>
            <a:graphicFrameLocks noGrp="1"/>
          </p:cNvGraphicFramePr>
          <p:nvPr>
            <p:ph type="chart" sz="quarter" idx="13"/>
            <p:extLst>
              <p:ext uri="{D42A27DB-BD31-4B8C-83A1-F6EECF244321}">
                <p14:modId xmlns:p14="http://schemas.microsoft.com/office/powerpoint/2010/main" val="2556128647"/>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418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B3AF-ED60-416F-A759-470C1CAEAD91}"/>
              </a:ext>
            </a:extLst>
          </p:cNvPr>
          <p:cNvSpPr>
            <a:spLocks noGrp="1"/>
          </p:cNvSpPr>
          <p:nvPr>
            <p:ph type="title"/>
          </p:nvPr>
        </p:nvSpPr>
        <p:spPr/>
        <p:txBody>
          <a:bodyPr>
            <a:noAutofit/>
          </a:bodyPr>
          <a:lstStyle/>
          <a:p>
            <a:r>
              <a:rPr lang="en-AU" sz="3200" dirty="0"/>
              <a:t>Figure 36: Self-reported mental health problems and treatment seeking in the past six months, SA, 2008-2018</a:t>
            </a:r>
          </a:p>
        </p:txBody>
      </p:sp>
      <p:sp>
        <p:nvSpPr>
          <p:cNvPr id="4" name="Text Placeholder 3">
            <a:extLst>
              <a:ext uri="{FF2B5EF4-FFF2-40B4-BE49-F238E27FC236}">
                <a16:creationId xmlns:a16="http://schemas.microsoft.com/office/drawing/2014/main" id="{ADF00C9A-8F3C-4373-AF8A-6424BED6E400}"/>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The combination of the percentage who report treatment seeking and no treatment is the percentage who reported experiencing a mental health problem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32958354-8D78-4070-A6FA-AAFF610BD5F3}"/>
              </a:ext>
            </a:extLst>
          </p:cNvPr>
          <p:cNvGraphicFramePr>
            <a:graphicFrameLocks noGrp="1"/>
          </p:cNvGraphicFramePr>
          <p:nvPr>
            <p:ph type="chart" sz="quarter" idx="13"/>
            <p:extLst>
              <p:ext uri="{D42A27DB-BD31-4B8C-83A1-F6EECF244321}">
                <p14:modId xmlns:p14="http://schemas.microsoft.com/office/powerpoint/2010/main" val="1825438992"/>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33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FBAE-9728-4F6B-A1F8-F47B2B6EEF7C}"/>
              </a:ext>
            </a:extLst>
          </p:cNvPr>
          <p:cNvSpPr>
            <a:spLocks noGrp="1"/>
          </p:cNvSpPr>
          <p:nvPr>
            <p:ph type="title"/>
          </p:nvPr>
        </p:nvSpPr>
        <p:spPr/>
        <p:txBody>
          <a:bodyPr>
            <a:noAutofit/>
          </a:bodyPr>
          <a:lstStyle/>
          <a:p>
            <a:r>
              <a:rPr lang="en-AU" sz="3200" dirty="0"/>
              <a:t>Figure 37: Self-reported criminal activity in the past month</a:t>
            </a:r>
            <a:r>
              <a:rPr lang="en-AU" sz="3200"/>
              <a:t>, SA, </a:t>
            </a:r>
            <a:r>
              <a:rPr lang="en-AU" sz="3200" dirty="0"/>
              <a:t>2003-2018</a:t>
            </a:r>
          </a:p>
        </p:txBody>
      </p:sp>
      <p:sp>
        <p:nvSpPr>
          <p:cNvPr id="4" name="Text Placeholder 3">
            <a:extLst>
              <a:ext uri="{FF2B5EF4-FFF2-40B4-BE49-F238E27FC236}">
                <a16:creationId xmlns:a16="http://schemas.microsoft.com/office/drawing/2014/main" id="{E512AEA1-452E-4FF2-8F62-2B0489EF0C25}"/>
              </a:ext>
            </a:extLst>
          </p:cNvPr>
          <p:cNvSpPr>
            <a:spLocks noGrp="1"/>
          </p:cNvSpPr>
          <p:nvPr>
            <p:ph type="body" sz="quarter" idx="14"/>
          </p:nvPr>
        </p:nvSpPr>
        <p:spPr>
          <a:xfrm>
            <a:off x="838200" y="5755807"/>
            <a:ext cx="10515600" cy="470864"/>
          </a:xfrm>
        </p:spPr>
        <p:txBody>
          <a:bodyPr>
            <a:normAutofit/>
          </a:bodyPr>
          <a:lstStyle/>
          <a:p>
            <a:pPr marL="0" indent="0">
              <a:buNone/>
            </a:pPr>
            <a:r>
              <a:rPr lang="en-AU" sz="1200" dirty="0"/>
              <a:t>Note. Y axis has been reduced to 50% to improve visibility of trends. Data labels have been removed from figure in years 2003 and 2017 with small cell size (i.e. n≤5).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5" name="Object 93">
            <a:extLst>
              <a:ext uri="{FF2B5EF4-FFF2-40B4-BE49-F238E27FC236}">
                <a16:creationId xmlns:a16="http://schemas.microsoft.com/office/drawing/2014/main" id="{7137D65D-9075-4382-B177-EAAF9AA46D56}"/>
              </a:ext>
            </a:extLst>
          </p:cNvPr>
          <p:cNvGraphicFramePr>
            <a:graphicFrameLocks noGrp="1" noChangeAspect="1"/>
          </p:cNvGraphicFramePr>
          <p:nvPr>
            <p:ph type="chart" sz="quarter" idx="13"/>
            <p:extLst>
              <p:ext uri="{D42A27DB-BD31-4B8C-83A1-F6EECF244321}">
                <p14:modId xmlns:p14="http://schemas.microsoft.com/office/powerpoint/2010/main" val="2286945281"/>
              </p:ext>
            </p:extLst>
          </p:nvPr>
        </p:nvGraphicFramePr>
        <p:xfrm>
          <a:off x="833438" y="1674812"/>
          <a:ext cx="10784422" cy="39768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8BD5-2765-42E9-93A5-DFF1622DBF46}"/>
              </a:ext>
            </a:extLst>
          </p:cNvPr>
          <p:cNvSpPr>
            <a:spLocks noGrp="1"/>
          </p:cNvSpPr>
          <p:nvPr>
            <p:ph type="title"/>
          </p:nvPr>
        </p:nvSpPr>
        <p:spPr/>
        <p:txBody>
          <a:bodyPr>
            <a:noAutofit/>
          </a:bodyPr>
          <a:lstStyle/>
          <a:p>
            <a:r>
              <a:rPr lang="en-AU" sz="3200" dirty="0"/>
              <a:t>Figure 3: High frequency substance use in the past six months, SA, 2003-2018</a:t>
            </a:r>
          </a:p>
        </p:txBody>
      </p:sp>
      <p:sp>
        <p:nvSpPr>
          <p:cNvPr id="4" name="Text Placeholder 3">
            <a:extLst>
              <a:ext uri="{FF2B5EF4-FFF2-40B4-BE49-F238E27FC236}">
                <a16:creationId xmlns:a16="http://schemas.microsoft.com/office/drawing/2014/main" id="{1589763D-0BBA-4837-8B8C-6C93396D941C}"/>
              </a:ext>
            </a:extLst>
          </p:cNvPr>
          <p:cNvSpPr>
            <a:spLocks noGrp="1"/>
          </p:cNvSpPr>
          <p:nvPr>
            <p:ph type="body" sz="quarter" idx="14"/>
          </p:nvPr>
        </p:nvSpPr>
        <p:spPr>
          <a:xfrm>
            <a:off x="947057" y="5728771"/>
            <a:ext cx="10515600" cy="497900"/>
          </a:xfrm>
        </p:spPr>
        <p:txBody>
          <a:bodyPr>
            <a:normAutofit/>
          </a:bodyPr>
          <a:lstStyle/>
          <a:p>
            <a:pPr marL="0" indent="0">
              <a:buNone/>
            </a:pPr>
            <a:r>
              <a:rPr lang="en-AU" sz="1200" dirty="0"/>
              <a:t>Note. Among the entire sample. Data labels have been removed from figure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F66B710-8A6E-4913-AE9D-E0BF4218049A}"/>
              </a:ext>
            </a:extLst>
          </p:cNvPr>
          <p:cNvGraphicFramePr>
            <a:graphicFrameLocks noGrp="1"/>
          </p:cNvGraphicFramePr>
          <p:nvPr>
            <p:ph type="chart" sz="quarter" idx="13"/>
            <p:extLst>
              <p:ext uri="{D42A27DB-BD31-4B8C-83A1-F6EECF244321}">
                <p14:modId xmlns:p14="http://schemas.microsoft.com/office/powerpoint/2010/main" val="1436104723"/>
              </p:ext>
            </p:extLst>
          </p:nvPr>
        </p:nvGraphicFramePr>
        <p:xfrm>
          <a:off x="833437" y="1674810"/>
          <a:ext cx="10757927" cy="3932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2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6C1F-A36A-4989-853A-34DBD7D8A5FA}"/>
              </a:ext>
            </a:extLst>
          </p:cNvPr>
          <p:cNvSpPr>
            <a:spLocks noGrp="1"/>
          </p:cNvSpPr>
          <p:nvPr>
            <p:ph type="title"/>
          </p:nvPr>
        </p:nvSpPr>
        <p:spPr/>
        <p:txBody>
          <a:bodyPr>
            <a:noAutofit/>
          </a:bodyPr>
          <a:lstStyle/>
          <a:p>
            <a:r>
              <a:rPr lang="en-AU" sz="3200" dirty="0"/>
              <a:t>Figure 4: Past six month use of any ecstasy, and ecstasy pills, powder, capsules, and crystal, SA, 2003-2018</a:t>
            </a:r>
          </a:p>
        </p:txBody>
      </p:sp>
      <p:sp>
        <p:nvSpPr>
          <p:cNvPr id="4" name="Text Placeholder 3">
            <a:extLst>
              <a:ext uri="{FF2B5EF4-FFF2-40B4-BE49-F238E27FC236}">
                <a16:creationId xmlns:a16="http://schemas.microsoft.com/office/drawing/2014/main" id="{0AA9382F-45F3-4693-B318-3D3ADE850390}"/>
              </a:ext>
            </a:extLst>
          </p:cNvPr>
          <p:cNvSpPr>
            <a:spLocks noGrp="1"/>
          </p:cNvSpPr>
          <p:nvPr>
            <p:ph type="body" sz="quarter" idx="14"/>
          </p:nvPr>
        </p:nvSpPr>
        <p:spPr>
          <a:xfrm>
            <a:off x="838200" y="5546724"/>
            <a:ext cx="10515600" cy="430213"/>
          </a:xfrm>
        </p:spPr>
        <p:txBody>
          <a:bodyPr>
            <a:no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B12E62F-CDF0-4EEC-A821-F32C0FC20A73}"/>
              </a:ext>
            </a:extLst>
          </p:cNvPr>
          <p:cNvGraphicFramePr>
            <a:graphicFrameLocks noGrp="1"/>
          </p:cNvGraphicFramePr>
          <p:nvPr>
            <p:ph type="chart" sz="quarter" idx="13"/>
            <p:extLst>
              <p:ext uri="{D42A27DB-BD31-4B8C-83A1-F6EECF244321}">
                <p14:modId xmlns:p14="http://schemas.microsoft.com/office/powerpoint/2010/main" val="3897607788"/>
              </p:ext>
            </p:extLst>
          </p:nvPr>
        </p:nvGraphicFramePr>
        <p:xfrm>
          <a:off x="833438" y="1674813"/>
          <a:ext cx="10520362" cy="3734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6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7617-917A-4233-A954-437ECB182EA6}"/>
              </a:ext>
            </a:extLst>
          </p:cNvPr>
          <p:cNvSpPr>
            <a:spLocks noGrp="1"/>
          </p:cNvSpPr>
          <p:nvPr>
            <p:ph type="title"/>
          </p:nvPr>
        </p:nvSpPr>
        <p:spPr/>
        <p:txBody>
          <a:bodyPr>
            <a:noAutofit/>
          </a:bodyPr>
          <a:lstStyle/>
          <a:p>
            <a:r>
              <a:rPr lang="en-AU" sz="3200" dirty="0"/>
              <a:t>Figure 5: Median days of any ecstasy, pills, powder, capsules, and crystal use in the past six months, SA, 2003-2018</a:t>
            </a:r>
          </a:p>
        </p:txBody>
      </p:sp>
      <p:sp>
        <p:nvSpPr>
          <p:cNvPr id="4" name="Text Placeholder 3">
            <a:extLst>
              <a:ext uri="{FF2B5EF4-FFF2-40B4-BE49-F238E27FC236}">
                <a16:creationId xmlns:a16="http://schemas.microsoft.com/office/drawing/2014/main" id="{EA24B148-6132-48DC-9EF6-B574AF942DB8}"/>
              </a:ext>
            </a:extLst>
          </p:cNvPr>
          <p:cNvSpPr>
            <a:spLocks noGrp="1"/>
          </p:cNvSpPr>
          <p:nvPr>
            <p:ph type="body" sz="quarter" idx="14"/>
          </p:nvPr>
        </p:nvSpPr>
        <p:spPr>
          <a:xfrm>
            <a:off x="838200" y="5240338"/>
            <a:ext cx="10515600" cy="773860"/>
          </a:xfrm>
        </p:spPr>
        <p:txBody>
          <a:bodyPr>
            <a:norm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Median days computed among those who reported recent use (maximum 180 days). Median days rounded to the nearest whole number. Y axis reduced to 20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2E232B61-5DAA-49C0-8837-D505733A942F}"/>
              </a:ext>
            </a:extLst>
          </p:cNvPr>
          <p:cNvGraphicFramePr>
            <a:graphicFrameLocks noGrp="1"/>
          </p:cNvGraphicFramePr>
          <p:nvPr>
            <p:ph type="chart" sz="quarter" idx="13"/>
            <p:extLst>
              <p:ext uri="{D42A27DB-BD31-4B8C-83A1-F6EECF244321}">
                <p14:modId xmlns:p14="http://schemas.microsoft.com/office/powerpoint/2010/main" val="4208152727"/>
              </p:ext>
            </p:extLst>
          </p:nvPr>
        </p:nvGraphicFramePr>
        <p:xfrm>
          <a:off x="828676" y="161766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2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D679-5DD4-43B9-918D-3B9659396761}"/>
              </a:ext>
            </a:extLst>
          </p:cNvPr>
          <p:cNvSpPr>
            <a:spLocks noGrp="1"/>
          </p:cNvSpPr>
          <p:nvPr>
            <p:ph type="title"/>
          </p:nvPr>
        </p:nvSpPr>
        <p:spPr/>
        <p:txBody>
          <a:bodyPr>
            <a:noAutofit/>
          </a:bodyPr>
          <a:lstStyle/>
          <a:p>
            <a:r>
              <a:rPr lang="en-AU" sz="3200" dirty="0"/>
              <a:t>Figure 6: Median price of ecstasy pill and capsule, SA, 2003-2017</a:t>
            </a:r>
          </a:p>
        </p:txBody>
      </p:sp>
      <p:sp>
        <p:nvSpPr>
          <p:cNvPr id="4" name="Text Placeholder 3">
            <a:extLst>
              <a:ext uri="{FF2B5EF4-FFF2-40B4-BE49-F238E27FC236}">
                <a16:creationId xmlns:a16="http://schemas.microsoft.com/office/drawing/2014/main" id="{F1C82FDE-E44C-4D17-9244-FC2057970B82}"/>
              </a:ext>
            </a:extLst>
          </p:cNvPr>
          <p:cNvSpPr>
            <a:spLocks noGrp="1"/>
          </p:cNvSpPr>
          <p:nvPr>
            <p:ph type="body" sz="quarter" idx="14"/>
          </p:nvPr>
        </p:nvSpPr>
        <p:spPr>
          <a:xfrm>
            <a:off x="838200" y="5546722"/>
            <a:ext cx="10515600" cy="430215"/>
          </a:xfrm>
        </p:spPr>
        <p:txBody>
          <a:bodyPr>
            <a:normAutofit/>
          </a:bodyPr>
          <a:lstStyle/>
          <a:p>
            <a:pPr marL="0" indent="0">
              <a:buNone/>
            </a:pPr>
            <a:r>
              <a:rPr lang="en-AU" sz="1200" dirty="0"/>
              <a:t>Note. Among those who commented. Data collection for price of ecstasy capsules started in 2008. Data labels have been removed from figure throughout all years with small cell size (n≤5).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0CF976DF-BB92-4BF6-93B0-46E60FAEE77A}"/>
              </a:ext>
            </a:extLst>
          </p:cNvPr>
          <p:cNvGraphicFramePr>
            <a:graphicFrameLocks noGrp="1"/>
          </p:cNvGraphicFramePr>
          <p:nvPr>
            <p:ph type="chart" sz="quarter" idx="13"/>
            <p:extLst>
              <p:ext uri="{D42A27DB-BD31-4B8C-83A1-F6EECF244321}">
                <p14:modId xmlns:p14="http://schemas.microsoft.com/office/powerpoint/2010/main" val="70659175"/>
              </p:ext>
            </p:extLst>
          </p:nvPr>
        </p:nvGraphicFramePr>
        <p:xfrm>
          <a:off x="833438" y="1674812"/>
          <a:ext cx="10520362" cy="373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63-2610-45F5-87D5-5265FA017415}"/>
              </a:ext>
            </a:extLst>
          </p:cNvPr>
          <p:cNvSpPr>
            <a:spLocks noGrp="1"/>
          </p:cNvSpPr>
          <p:nvPr>
            <p:ph type="title"/>
          </p:nvPr>
        </p:nvSpPr>
        <p:spPr/>
        <p:txBody>
          <a:bodyPr>
            <a:noAutofit/>
          </a:bodyPr>
          <a:lstStyle/>
          <a:p>
            <a:r>
              <a:rPr lang="en-AU" sz="3200" dirty="0"/>
              <a:t>Figure 7: Median price of ecstasy crystal and powder per point and gram, SA, 2013-2018</a:t>
            </a:r>
          </a:p>
        </p:txBody>
      </p:sp>
      <p:sp>
        <p:nvSpPr>
          <p:cNvPr id="4" name="Text Placeholder 3">
            <a:extLst>
              <a:ext uri="{FF2B5EF4-FFF2-40B4-BE49-F238E27FC236}">
                <a16:creationId xmlns:a16="http://schemas.microsoft.com/office/drawing/2014/main" id="{2F132FB7-5D9E-425E-B405-AD546F6E1141}"/>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Among those who commented. Data collection for price of ecstasy crystal gram and point started in 2013 and 2014 respectively. Data labels have been removed from figure throughout all years with small cell size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5008D0AA-3B50-4160-87B8-75940E0F0E8B}"/>
              </a:ext>
            </a:extLst>
          </p:cNvPr>
          <p:cNvGraphicFramePr>
            <a:graphicFrameLocks noGrp="1"/>
          </p:cNvGraphicFramePr>
          <p:nvPr>
            <p:ph type="chart" sz="quarter" idx="13"/>
            <p:extLst>
              <p:ext uri="{D42A27DB-BD31-4B8C-83A1-F6EECF244321}">
                <p14:modId xmlns:p14="http://schemas.microsoft.com/office/powerpoint/2010/main" val="506965405"/>
              </p:ext>
            </p:extLst>
          </p:nvPr>
        </p:nvGraphicFramePr>
        <p:xfrm>
          <a:off x="833438" y="1674813"/>
          <a:ext cx="10520362" cy="3778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4BAA-446E-43CA-A948-FF2A60A65B66}"/>
              </a:ext>
            </a:extLst>
          </p:cNvPr>
          <p:cNvSpPr>
            <a:spLocks noGrp="1"/>
          </p:cNvSpPr>
          <p:nvPr>
            <p:ph type="title"/>
          </p:nvPr>
        </p:nvSpPr>
        <p:spPr/>
        <p:txBody>
          <a:bodyPr>
            <a:noAutofit/>
          </a:bodyPr>
          <a:lstStyle/>
          <a:p>
            <a:r>
              <a:rPr lang="en-AU" sz="3200" dirty="0"/>
              <a:t>Figure 8: Past six month use of any methamphetamine, powder, base, and crystal, SA, 2003-2018</a:t>
            </a:r>
          </a:p>
        </p:txBody>
      </p:sp>
      <p:sp>
        <p:nvSpPr>
          <p:cNvPr id="4" name="Text Placeholder 3">
            <a:extLst>
              <a:ext uri="{FF2B5EF4-FFF2-40B4-BE49-F238E27FC236}">
                <a16:creationId xmlns:a16="http://schemas.microsoft.com/office/drawing/2014/main" id="{509FA677-1BDF-4800-960B-EFCE111AF700}"/>
              </a:ext>
            </a:extLst>
          </p:cNvPr>
          <p:cNvSpPr>
            <a:spLocks noGrp="1"/>
          </p:cNvSpPr>
          <p:nvPr>
            <p:ph type="body" sz="quarter" idx="14"/>
          </p:nvPr>
        </p:nvSpPr>
        <p:spPr>
          <a:xfrm>
            <a:off x="838200" y="5546723"/>
            <a:ext cx="10515600" cy="443662"/>
          </a:xfrm>
        </p:spPr>
        <p:txBody>
          <a:bodyPr>
            <a:norm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7" name="Chart Placeholder 6">
            <a:extLst>
              <a:ext uri="{FF2B5EF4-FFF2-40B4-BE49-F238E27FC236}">
                <a16:creationId xmlns:a16="http://schemas.microsoft.com/office/drawing/2014/main" id="{D2874D7D-2535-4DD6-8EA9-B9DA87AFC615}"/>
              </a:ext>
            </a:extLst>
          </p:cNvPr>
          <p:cNvGraphicFramePr>
            <a:graphicFrameLocks noGrp="1"/>
          </p:cNvGraphicFramePr>
          <p:nvPr>
            <p:ph type="chart" sz="quarter" idx="13"/>
            <p:extLst>
              <p:ext uri="{D42A27DB-BD31-4B8C-83A1-F6EECF244321}">
                <p14:modId xmlns:p14="http://schemas.microsoft.com/office/powerpoint/2010/main" val="1266113448"/>
              </p:ext>
            </p:extLst>
          </p:nvPr>
        </p:nvGraphicFramePr>
        <p:xfrm>
          <a:off x="833438" y="1674813"/>
          <a:ext cx="10520362" cy="373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3828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3085</Words>
  <Application>Microsoft Office PowerPoint</Application>
  <PresentationFormat>Widescreen</PresentationFormat>
  <Paragraphs>277</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Garamond</vt:lpstr>
      <vt:lpstr>Microsoft Sans Serif</vt:lpstr>
      <vt:lpstr>Sommet</vt:lpstr>
      <vt:lpstr>Times</vt:lpstr>
      <vt:lpstr>Office Theme</vt:lpstr>
      <vt:lpstr>PowerPoint Presentation</vt:lpstr>
      <vt:lpstr>Figure 1: Drug of choice, SA, 2003-2008</vt:lpstr>
      <vt:lpstr>Figure 2: Drug used most often in the past month, SA, 2011-2018</vt:lpstr>
      <vt:lpstr>Figure 3: High frequency substance use in the past six months, SA, 2003-2018</vt:lpstr>
      <vt:lpstr>Figure 4: Past six month use of any ecstasy, and ecstasy pills, powder, capsules, and crystal, SA, 2003-2018</vt:lpstr>
      <vt:lpstr>Figure 5: Median days of any ecstasy, pills, powder, capsules, and crystal use in the past six months, SA, 2003-2018</vt:lpstr>
      <vt:lpstr>Figure 6: Median price of ecstasy pill and capsule, SA, 2003-2017</vt:lpstr>
      <vt:lpstr>Figure 7: Median price of ecstasy crystal and powder per point and gram, SA, 2013-2018</vt:lpstr>
      <vt:lpstr>Figure 8: Past six month use of any methamphetamine, powder, base, and crystal, SA, 2003-2018</vt:lpstr>
      <vt:lpstr>Figure 9: Median days of any methamphetamine, powder, base, and crystal use in the past six months, SA, 2003-2018</vt:lpstr>
      <vt:lpstr>Figure 10: Median price of powder methamphetamine per point and gram, SA, 2003-2018</vt:lpstr>
      <vt:lpstr>Figure 11: Median price of crystal methamphetamine per point and gram, SA, 2003-2018</vt:lpstr>
      <vt:lpstr>Figure 12: Current perceived purity of powder methamphetamine, SA, 2003-2018</vt:lpstr>
      <vt:lpstr>Figure 13: Current perceived purity of crystal methamphetamine, SA, 2003-2018</vt:lpstr>
      <vt:lpstr>Figure 14: Current perceived availability of powder methamphetamine, SA, 2003-2018</vt:lpstr>
      <vt:lpstr>Figure 15: Current perceived availability of crystal methamphetamine, SA, 2003-2018</vt:lpstr>
      <vt:lpstr>Figure 16: Past six month use and frequency of use of cocaine, SA, 2003-2018</vt:lpstr>
      <vt:lpstr>Figure 17: Median price of cocaine per gram, SA, 2003-2018</vt:lpstr>
      <vt:lpstr>Figure 18: Current perceived purity of cocaine, SA, 2003-2018</vt:lpstr>
      <vt:lpstr>Figure 19: Current perceived availability of cocaine, SA, 2003-2018</vt:lpstr>
      <vt:lpstr>Figure 20: Past six month use and frequency of use of cannabis, SA, 2003-2018</vt:lpstr>
      <vt:lpstr>Figure 21: Median price of hydroponic (a) and bush (b) cannabis per ounce and gram, SA, 2006-2018</vt:lpstr>
      <vt:lpstr>Figure 22: Current potency of hydroponic (a) and bush (b) cannabis, SA, 2006-2018</vt:lpstr>
      <vt:lpstr>Figure 23: Current perceived availability of hydroponic (a) and bush (b) cannabis, SA, 2006-2018</vt:lpstr>
      <vt:lpstr>Figure 24: Past six month use and frequency of use of ketamine, SA, 2003-2018</vt:lpstr>
      <vt:lpstr>Figure 25: Past six month use and frequency of use of LSD, SA, 2003-2018</vt:lpstr>
      <vt:lpstr>Figure 26: Median price of LSD per tab, SA, 2003-2018</vt:lpstr>
      <vt:lpstr>Figure 27: Current perceived purity of LSD, SA, 2003-2018</vt:lpstr>
      <vt:lpstr>Figure 28: Current perceived availability of LSD, SA, 2003-2018</vt:lpstr>
      <vt:lpstr>Figure 29: Non-prescribed use of pharmaceutical drugs in the past six months, SA, 2007-2018</vt:lpstr>
      <vt:lpstr>Figure 30: Other illicit drugs used in the past six months, SA, 2003-2018</vt:lpstr>
      <vt:lpstr>Figure 31: Licit drugs used in the past six months, SA, 2003-2018</vt:lpstr>
      <vt:lpstr>Figure 32: Poly substance use on occasion of last stimulant use, SA, 2018</vt:lpstr>
      <vt:lpstr>Figure 33: Lifetime and past year non-fatal stimulant and depressant overdose, SA, 2006-2018</vt:lpstr>
      <vt:lpstr>Figure 34: Lifetime and past month drug injection, SA, 2003-2018</vt:lpstr>
      <vt:lpstr>Figure 35: Sex with a casual partner in the last six months and use of any protection/barrier on the last occasion, SA, 2011-2018</vt:lpstr>
      <vt:lpstr>Figure 36: Self-reported mental health problems and treatment seeking in the past six months, SA, 2008-2018</vt:lpstr>
      <vt:lpstr>Figure 37: Self-reported criminal activity in the past month, SA, 2003-2018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Toni Karlsson</cp:lastModifiedBy>
  <cp:revision>84</cp:revision>
  <dcterms:created xsi:type="dcterms:W3CDTF">2018-08-21T07:06:16Z</dcterms:created>
  <dcterms:modified xsi:type="dcterms:W3CDTF">2018-11-24T01:06:46Z</dcterms:modified>
</cp:coreProperties>
</file>