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316" r:id="rId4"/>
    <p:sldId id="317" r:id="rId5"/>
    <p:sldId id="284" r:id="rId6"/>
    <p:sldId id="313" r:id="rId7"/>
    <p:sldId id="318" r:id="rId8"/>
    <p:sldId id="307" r:id="rId9"/>
    <p:sldId id="315" r:id="rId10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7BCE69-9B25-4DBD-801A-97674B30DDCF}" v="3" dt="2018-11-12T03:36:16.7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7955" autoAdjust="0"/>
  </p:normalViewPr>
  <p:slideViewPr>
    <p:cSldViewPr snapToGrid="0">
      <p:cViewPr varScale="1">
        <p:scale>
          <a:sx n="58" d="100"/>
          <a:sy n="58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Craig" userId="0ca87a39-2149-4aca-aa7d-e4a2035dd70f" providerId="ADAL" clId="{00903D66-40D6-4117-8F00-217275183C48}"/>
    <pc:docChg chg="modSld">
      <pc:chgData name="Adam Craig" userId="0ca87a39-2149-4aca-aa7d-e4a2035dd70f" providerId="ADAL" clId="{00903D66-40D6-4117-8F00-217275183C48}" dt="2018-11-12T03:36:16.760" v="2" actId="20577"/>
      <pc:docMkLst>
        <pc:docMk/>
      </pc:docMkLst>
      <pc:sldChg chg="modNotesTx">
        <pc:chgData name="Adam Craig" userId="0ca87a39-2149-4aca-aa7d-e4a2035dd70f" providerId="ADAL" clId="{00903D66-40D6-4117-8F00-217275183C48}" dt="2018-11-12T03:36:06.653" v="0" actId="6549"/>
        <pc:sldMkLst>
          <pc:docMk/>
          <pc:sldMk cId="4210159717" sldId="258"/>
        </pc:sldMkLst>
      </pc:sldChg>
      <pc:sldChg chg="modNotesTx">
        <pc:chgData name="Adam Craig" userId="0ca87a39-2149-4aca-aa7d-e4a2035dd70f" providerId="ADAL" clId="{00903D66-40D6-4117-8F00-217275183C48}" dt="2018-11-12T03:36:10.168" v="1" actId="20577"/>
        <pc:sldMkLst>
          <pc:docMk/>
          <pc:sldMk cId="3942444278" sldId="259"/>
        </pc:sldMkLst>
      </pc:sldChg>
      <pc:sldChg chg="modNotesTx">
        <pc:chgData name="Adam Craig" userId="0ca87a39-2149-4aca-aa7d-e4a2035dd70f" providerId="ADAL" clId="{00903D66-40D6-4117-8F00-217275183C48}" dt="2018-11-12T03:36:16.760" v="2" actId="20577"/>
        <pc:sldMkLst>
          <pc:docMk/>
          <pc:sldMk cId="2794362230" sldId="2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F6BF1-1480-47AA-AF6E-AAE46F023EFB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B3C6C75-0EF9-470B-9A03-2C7E88037CE0}">
      <dgm:prSet phldrT="[Text]"/>
      <dgm:spPr/>
      <dgm:t>
        <a:bodyPr/>
        <a:lstStyle/>
        <a:p>
          <a:r>
            <a:rPr lang="en-AU" dirty="0"/>
            <a:t>Regional</a:t>
          </a:r>
        </a:p>
      </dgm:t>
    </dgm:pt>
    <dgm:pt modelId="{1B88D87D-6D5C-42DD-9A02-85D7D31A8D6F}" type="parTrans" cxnId="{D6AF988C-2208-4CED-A3EA-72AFC8DA9BBA}">
      <dgm:prSet/>
      <dgm:spPr/>
      <dgm:t>
        <a:bodyPr/>
        <a:lstStyle/>
        <a:p>
          <a:endParaRPr lang="en-AU"/>
        </a:p>
      </dgm:t>
    </dgm:pt>
    <dgm:pt modelId="{F4DEFE63-942F-44EF-8A90-C2369B23118E}" type="sibTrans" cxnId="{D6AF988C-2208-4CED-A3EA-72AFC8DA9BBA}">
      <dgm:prSet/>
      <dgm:spPr/>
      <dgm:t>
        <a:bodyPr/>
        <a:lstStyle/>
        <a:p>
          <a:endParaRPr lang="en-AU"/>
        </a:p>
      </dgm:t>
    </dgm:pt>
    <dgm:pt modelId="{FF92751C-6D3B-45F8-9B6B-3579FAFC4827}">
      <dgm:prSet phldrT="[Text]"/>
      <dgm:spPr/>
      <dgm:t>
        <a:bodyPr/>
        <a:lstStyle/>
        <a:p>
          <a:r>
            <a:rPr lang="en-AU" dirty="0"/>
            <a:t>National</a:t>
          </a:r>
        </a:p>
      </dgm:t>
    </dgm:pt>
    <dgm:pt modelId="{0E304BDB-EEE1-41C0-87ED-598F274B9971}" type="parTrans" cxnId="{2F5C0959-A1BE-4303-8516-6C2F9A8AD0FD}">
      <dgm:prSet/>
      <dgm:spPr/>
      <dgm:t>
        <a:bodyPr/>
        <a:lstStyle/>
        <a:p>
          <a:endParaRPr lang="en-AU"/>
        </a:p>
      </dgm:t>
    </dgm:pt>
    <dgm:pt modelId="{149483C9-67E1-4C01-B3F0-29F674ABF931}" type="sibTrans" cxnId="{2F5C0959-A1BE-4303-8516-6C2F9A8AD0FD}">
      <dgm:prSet/>
      <dgm:spPr/>
      <dgm:t>
        <a:bodyPr/>
        <a:lstStyle/>
        <a:p>
          <a:endParaRPr lang="en-AU"/>
        </a:p>
      </dgm:t>
    </dgm:pt>
    <dgm:pt modelId="{C873EC34-FCFE-4699-9279-F95946653B76}">
      <dgm:prSet phldrT="[Text]"/>
      <dgm:spPr/>
      <dgm:t>
        <a:bodyPr/>
        <a:lstStyle/>
        <a:p>
          <a:r>
            <a:rPr lang="en-AU" dirty="0"/>
            <a:t>Sub-national</a:t>
          </a:r>
        </a:p>
      </dgm:t>
    </dgm:pt>
    <dgm:pt modelId="{FA637E2A-CD9C-401D-9FE0-0776D8D8C3CD}" type="parTrans" cxnId="{BDED43C7-EAF7-4047-B828-293250F01A00}">
      <dgm:prSet/>
      <dgm:spPr/>
      <dgm:t>
        <a:bodyPr/>
        <a:lstStyle/>
        <a:p>
          <a:endParaRPr lang="en-AU"/>
        </a:p>
      </dgm:t>
    </dgm:pt>
    <dgm:pt modelId="{52D5103D-307C-4D54-AB5F-33CDF014C438}" type="sibTrans" cxnId="{BDED43C7-EAF7-4047-B828-293250F01A00}">
      <dgm:prSet/>
      <dgm:spPr/>
      <dgm:t>
        <a:bodyPr/>
        <a:lstStyle/>
        <a:p>
          <a:endParaRPr lang="en-AU"/>
        </a:p>
      </dgm:t>
    </dgm:pt>
    <dgm:pt modelId="{73C4FA70-48D9-4D83-B634-569CE10EB40B}">
      <dgm:prSet phldrT="[Text]"/>
      <dgm:spPr/>
      <dgm:t>
        <a:bodyPr/>
        <a:lstStyle/>
        <a:p>
          <a:endParaRPr lang="en-AU"/>
        </a:p>
      </dgm:t>
    </dgm:pt>
    <dgm:pt modelId="{43C7EBBF-907D-48BC-9794-AED2B08DAC52}" type="parTrans" cxnId="{E8EDF198-FACD-4535-95D6-4A766893536A}">
      <dgm:prSet/>
      <dgm:spPr/>
      <dgm:t>
        <a:bodyPr/>
        <a:lstStyle/>
        <a:p>
          <a:endParaRPr lang="en-AU"/>
        </a:p>
      </dgm:t>
    </dgm:pt>
    <dgm:pt modelId="{92534AC9-BA4E-4614-ADC8-1AE63EFBEFBF}" type="sibTrans" cxnId="{E8EDF198-FACD-4535-95D6-4A766893536A}">
      <dgm:prSet/>
      <dgm:spPr/>
      <dgm:t>
        <a:bodyPr/>
        <a:lstStyle/>
        <a:p>
          <a:endParaRPr lang="en-AU"/>
        </a:p>
      </dgm:t>
    </dgm:pt>
    <dgm:pt modelId="{C0B1615A-495F-4FC1-B6BF-03AF3E6C0096}" type="pres">
      <dgm:prSet presAssocID="{8E3F6BF1-1480-47AA-AF6E-AAE46F023EF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E729E02-A46F-4104-9AD9-374FEDB128E1}" type="pres">
      <dgm:prSet presAssocID="{1B3C6C75-0EF9-470B-9A03-2C7E88037CE0}" presName="gear1" presStyleLbl="node1" presStyleIdx="0" presStyleCnt="3">
        <dgm:presLayoutVars>
          <dgm:chMax val="1"/>
          <dgm:bulletEnabled val="1"/>
        </dgm:presLayoutVars>
      </dgm:prSet>
      <dgm:spPr/>
    </dgm:pt>
    <dgm:pt modelId="{5549905A-3E1B-4A0C-994E-2F8318EFF33E}" type="pres">
      <dgm:prSet presAssocID="{1B3C6C75-0EF9-470B-9A03-2C7E88037CE0}" presName="gear1srcNode" presStyleLbl="node1" presStyleIdx="0" presStyleCnt="3"/>
      <dgm:spPr/>
    </dgm:pt>
    <dgm:pt modelId="{29ABA26D-D9AF-414F-BB61-7593A1B2A918}" type="pres">
      <dgm:prSet presAssocID="{1B3C6C75-0EF9-470B-9A03-2C7E88037CE0}" presName="gear1dstNode" presStyleLbl="node1" presStyleIdx="0" presStyleCnt="3"/>
      <dgm:spPr/>
    </dgm:pt>
    <dgm:pt modelId="{FE3D395F-65BC-41D1-BE51-3A5EA59008E2}" type="pres">
      <dgm:prSet presAssocID="{FF92751C-6D3B-45F8-9B6B-3579FAFC4827}" presName="gear2" presStyleLbl="node1" presStyleIdx="1" presStyleCnt="3">
        <dgm:presLayoutVars>
          <dgm:chMax val="1"/>
          <dgm:bulletEnabled val="1"/>
        </dgm:presLayoutVars>
      </dgm:prSet>
      <dgm:spPr/>
    </dgm:pt>
    <dgm:pt modelId="{1B79AD37-811E-40D5-9CFF-5CE3422A38E2}" type="pres">
      <dgm:prSet presAssocID="{FF92751C-6D3B-45F8-9B6B-3579FAFC4827}" presName="gear2srcNode" presStyleLbl="node1" presStyleIdx="1" presStyleCnt="3"/>
      <dgm:spPr/>
    </dgm:pt>
    <dgm:pt modelId="{36D6CAB8-64C4-40DB-9A14-318E2C6F180F}" type="pres">
      <dgm:prSet presAssocID="{FF92751C-6D3B-45F8-9B6B-3579FAFC4827}" presName="gear2dstNode" presStyleLbl="node1" presStyleIdx="1" presStyleCnt="3"/>
      <dgm:spPr/>
    </dgm:pt>
    <dgm:pt modelId="{CEF67382-EC84-4E08-964F-7AE066A89670}" type="pres">
      <dgm:prSet presAssocID="{C873EC34-FCFE-4699-9279-F95946653B76}" presName="gear3" presStyleLbl="node1" presStyleIdx="2" presStyleCnt="3"/>
      <dgm:spPr/>
    </dgm:pt>
    <dgm:pt modelId="{7BD251B6-9E12-4872-AC40-51A8B87E20A0}" type="pres">
      <dgm:prSet presAssocID="{C873EC34-FCFE-4699-9279-F95946653B7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8B23748-47E7-4DCC-B3D8-BC4F34AC1353}" type="pres">
      <dgm:prSet presAssocID="{C873EC34-FCFE-4699-9279-F95946653B76}" presName="gear3srcNode" presStyleLbl="node1" presStyleIdx="2" presStyleCnt="3"/>
      <dgm:spPr/>
    </dgm:pt>
    <dgm:pt modelId="{B614C867-BFFA-44D2-852E-95A747D8A552}" type="pres">
      <dgm:prSet presAssocID="{C873EC34-FCFE-4699-9279-F95946653B76}" presName="gear3dstNode" presStyleLbl="node1" presStyleIdx="2" presStyleCnt="3"/>
      <dgm:spPr/>
    </dgm:pt>
    <dgm:pt modelId="{44AD37DC-50FD-4EDC-B6FE-718BCD605E3E}" type="pres">
      <dgm:prSet presAssocID="{F4DEFE63-942F-44EF-8A90-C2369B23118E}" presName="connector1" presStyleLbl="sibTrans2D1" presStyleIdx="0" presStyleCnt="3"/>
      <dgm:spPr/>
    </dgm:pt>
    <dgm:pt modelId="{02896615-B2E1-44B4-9D7A-70AFDE965CB7}" type="pres">
      <dgm:prSet presAssocID="{149483C9-67E1-4C01-B3F0-29F674ABF931}" presName="connector2" presStyleLbl="sibTrans2D1" presStyleIdx="1" presStyleCnt="3"/>
      <dgm:spPr/>
    </dgm:pt>
    <dgm:pt modelId="{96BD3890-9FEE-40BE-B2A7-89B078816125}" type="pres">
      <dgm:prSet presAssocID="{52D5103D-307C-4D54-AB5F-33CDF014C438}" presName="connector3" presStyleLbl="sibTrans2D1" presStyleIdx="2" presStyleCnt="3"/>
      <dgm:spPr/>
    </dgm:pt>
  </dgm:ptLst>
  <dgm:cxnLst>
    <dgm:cxn modelId="{D73ADB11-F6CD-4757-BE9A-E261DE17CB3C}" type="presOf" srcId="{1B3C6C75-0EF9-470B-9A03-2C7E88037CE0}" destId="{5549905A-3E1B-4A0C-994E-2F8318EFF33E}" srcOrd="1" destOrd="0" presId="urn:microsoft.com/office/officeart/2005/8/layout/gear1"/>
    <dgm:cxn modelId="{03059516-007D-4E35-BCBE-58C0B675A6C5}" type="presOf" srcId="{52D5103D-307C-4D54-AB5F-33CDF014C438}" destId="{96BD3890-9FEE-40BE-B2A7-89B078816125}" srcOrd="0" destOrd="0" presId="urn:microsoft.com/office/officeart/2005/8/layout/gear1"/>
    <dgm:cxn modelId="{D679E95B-CBD4-4BCC-868A-7BD9233CFB00}" type="presOf" srcId="{1B3C6C75-0EF9-470B-9A03-2C7E88037CE0}" destId="{1E729E02-A46F-4104-9AD9-374FEDB128E1}" srcOrd="0" destOrd="0" presId="urn:microsoft.com/office/officeart/2005/8/layout/gear1"/>
    <dgm:cxn modelId="{D6C5255C-C535-4E9B-A744-49827FCF1672}" type="presOf" srcId="{C873EC34-FCFE-4699-9279-F95946653B76}" destId="{7BD251B6-9E12-4872-AC40-51A8B87E20A0}" srcOrd="1" destOrd="0" presId="urn:microsoft.com/office/officeart/2005/8/layout/gear1"/>
    <dgm:cxn modelId="{14D4854C-6ABE-4A3D-B645-22DF00FAA5EA}" type="presOf" srcId="{FF92751C-6D3B-45F8-9B6B-3579FAFC4827}" destId="{36D6CAB8-64C4-40DB-9A14-318E2C6F180F}" srcOrd="2" destOrd="0" presId="urn:microsoft.com/office/officeart/2005/8/layout/gear1"/>
    <dgm:cxn modelId="{12F18D50-81A8-4DFB-A8D9-B2CC93038014}" type="presOf" srcId="{F4DEFE63-942F-44EF-8A90-C2369B23118E}" destId="{44AD37DC-50FD-4EDC-B6FE-718BCD605E3E}" srcOrd="0" destOrd="0" presId="urn:microsoft.com/office/officeart/2005/8/layout/gear1"/>
    <dgm:cxn modelId="{16214053-46B6-451C-B82A-46037170AA63}" type="presOf" srcId="{C873EC34-FCFE-4699-9279-F95946653B76}" destId="{CEF67382-EC84-4E08-964F-7AE066A89670}" srcOrd="0" destOrd="0" presId="urn:microsoft.com/office/officeart/2005/8/layout/gear1"/>
    <dgm:cxn modelId="{2F5C0959-A1BE-4303-8516-6C2F9A8AD0FD}" srcId="{8E3F6BF1-1480-47AA-AF6E-AAE46F023EFB}" destId="{FF92751C-6D3B-45F8-9B6B-3579FAFC4827}" srcOrd="1" destOrd="0" parTransId="{0E304BDB-EEE1-41C0-87ED-598F274B9971}" sibTransId="{149483C9-67E1-4C01-B3F0-29F674ABF931}"/>
    <dgm:cxn modelId="{D6AF988C-2208-4CED-A3EA-72AFC8DA9BBA}" srcId="{8E3F6BF1-1480-47AA-AF6E-AAE46F023EFB}" destId="{1B3C6C75-0EF9-470B-9A03-2C7E88037CE0}" srcOrd="0" destOrd="0" parTransId="{1B88D87D-6D5C-42DD-9A02-85D7D31A8D6F}" sibTransId="{F4DEFE63-942F-44EF-8A90-C2369B23118E}"/>
    <dgm:cxn modelId="{E8EDF198-FACD-4535-95D6-4A766893536A}" srcId="{8E3F6BF1-1480-47AA-AF6E-AAE46F023EFB}" destId="{73C4FA70-48D9-4D83-B634-569CE10EB40B}" srcOrd="3" destOrd="0" parTransId="{43C7EBBF-907D-48BC-9794-AED2B08DAC52}" sibTransId="{92534AC9-BA4E-4614-ADC8-1AE63EFBEFBF}"/>
    <dgm:cxn modelId="{2088D4A1-006C-46C6-90A8-7665A4CEB43A}" type="presOf" srcId="{FF92751C-6D3B-45F8-9B6B-3579FAFC4827}" destId="{1B79AD37-811E-40D5-9CFF-5CE3422A38E2}" srcOrd="1" destOrd="0" presId="urn:microsoft.com/office/officeart/2005/8/layout/gear1"/>
    <dgm:cxn modelId="{28A0F7AD-F81E-437A-98E2-9D7D9FB3D4D4}" type="presOf" srcId="{149483C9-67E1-4C01-B3F0-29F674ABF931}" destId="{02896615-B2E1-44B4-9D7A-70AFDE965CB7}" srcOrd="0" destOrd="0" presId="urn:microsoft.com/office/officeart/2005/8/layout/gear1"/>
    <dgm:cxn modelId="{D58CFFC2-DE14-4E9B-915E-38F58A16BF06}" type="presOf" srcId="{1B3C6C75-0EF9-470B-9A03-2C7E88037CE0}" destId="{29ABA26D-D9AF-414F-BB61-7593A1B2A918}" srcOrd="2" destOrd="0" presId="urn:microsoft.com/office/officeart/2005/8/layout/gear1"/>
    <dgm:cxn modelId="{BDED43C7-EAF7-4047-B828-293250F01A00}" srcId="{8E3F6BF1-1480-47AA-AF6E-AAE46F023EFB}" destId="{C873EC34-FCFE-4699-9279-F95946653B76}" srcOrd="2" destOrd="0" parTransId="{FA637E2A-CD9C-401D-9FE0-0776D8D8C3CD}" sibTransId="{52D5103D-307C-4D54-AB5F-33CDF014C438}"/>
    <dgm:cxn modelId="{C2A439C8-060F-42E6-9AFB-2D1A7FC04710}" type="presOf" srcId="{8E3F6BF1-1480-47AA-AF6E-AAE46F023EFB}" destId="{C0B1615A-495F-4FC1-B6BF-03AF3E6C0096}" srcOrd="0" destOrd="0" presId="urn:microsoft.com/office/officeart/2005/8/layout/gear1"/>
    <dgm:cxn modelId="{32B52DCA-1CEE-4D27-BB13-64E320D59A02}" type="presOf" srcId="{C873EC34-FCFE-4699-9279-F95946653B76}" destId="{A8B23748-47E7-4DCC-B3D8-BC4F34AC1353}" srcOrd="2" destOrd="0" presId="urn:microsoft.com/office/officeart/2005/8/layout/gear1"/>
    <dgm:cxn modelId="{E699CBD7-EFDE-4A6C-935A-E7B7DECEEF36}" type="presOf" srcId="{FF92751C-6D3B-45F8-9B6B-3579FAFC4827}" destId="{FE3D395F-65BC-41D1-BE51-3A5EA59008E2}" srcOrd="0" destOrd="0" presId="urn:microsoft.com/office/officeart/2005/8/layout/gear1"/>
    <dgm:cxn modelId="{587E2EFC-AF69-4290-AA0A-C7A188F8CF50}" type="presOf" srcId="{C873EC34-FCFE-4699-9279-F95946653B76}" destId="{B614C867-BFFA-44D2-852E-95A747D8A552}" srcOrd="3" destOrd="0" presId="urn:microsoft.com/office/officeart/2005/8/layout/gear1"/>
    <dgm:cxn modelId="{F83C02CA-7459-447E-AF83-150E0CCB2DCB}" type="presParOf" srcId="{C0B1615A-495F-4FC1-B6BF-03AF3E6C0096}" destId="{1E729E02-A46F-4104-9AD9-374FEDB128E1}" srcOrd="0" destOrd="0" presId="urn:microsoft.com/office/officeart/2005/8/layout/gear1"/>
    <dgm:cxn modelId="{30529E3E-FF86-414A-BF75-252CEBB0257E}" type="presParOf" srcId="{C0B1615A-495F-4FC1-B6BF-03AF3E6C0096}" destId="{5549905A-3E1B-4A0C-994E-2F8318EFF33E}" srcOrd="1" destOrd="0" presId="urn:microsoft.com/office/officeart/2005/8/layout/gear1"/>
    <dgm:cxn modelId="{DBEF70AB-2098-4892-BA45-4AEC7C556142}" type="presParOf" srcId="{C0B1615A-495F-4FC1-B6BF-03AF3E6C0096}" destId="{29ABA26D-D9AF-414F-BB61-7593A1B2A918}" srcOrd="2" destOrd="0" presId="urn:microsoft.com/office/officeart/2005/8/layout/gear1"/>
    <dgm:cxn modelId="{410FF7DE-81AA-4929-BEAC-75A6556794BF}" type="presParOf" srcId="{C0B1615A-495F-4FC1-B6BF-03AF3E6C0096}" destId="{FE3D395F-65BC-41D1-BE51-3A5EA59008E2}" srcOrd="3" destOrd="0" presId="urn:microsoft.com/office/officeart/2005/8/layout/gear1"/>
    <dgm:cxn modelId="{0D0296FA-73D6-4BEA-8F1B-EAD0FA4CFFDD}" type="presParOf" srcId="{C0B1615A-495F-4FC1-B6BF-03AF3E6C0096}" destId="{1B79AD37-811E-40D5-9CFF-5CE3422A38E2}" srcOrd="4" destOrd="0" presId="urn:microsoft.com/office/officeart/2005/8/layout/gear1"/>
    <dgm:cxn modelId="{116B2E70-6020-4ADD-A2B1-2862FFF5FA21}" type="presParOf" srcId="{C0B1615A-495F-4FC1-B6BF-03AF3E6C0096}" destId="{36D6CAB8-64C4-40DB-9A14-318E2C6F180F}" srcOrd="5" destOrd="0" presId="urn:microsoft.com/office/officeart/2005/8/layout/gear1"/>
    <dgm:cxn modelId="{3D1556BA-1B8B-4ACC-8E7B-43A156EAE6B1}" type="presParOf" srcId="{C0B1615A-495F-4FC1-B6BF-03AF3E6C0096}" destId="{CEF67382-EC84-4E08-964F-7AE066A89670}" srcOrd="6" destOrd="0" presId="urn:microsoft.com/office/officeart/2005/8/layout/gear1"/>
    <dgm:cxn modelId="{A355E65F-54B2-4428-8224-753C6CD8BB57}" type="presParOf" srcId="{C0B1615A-495F-4FC1-B6BF-03AF3E6C0096}" destId="{7BD251B6-9E12-4872-AC40-51A8B87E20A0}" srcOrd="7" destOrd="0" presId="urn:microsoft.com/office/officeart/2005/8/layout/gear1"/>
    <dgm:cxn modelId="{E67E2C6A-E828-428C-B8E0-2F7B118759A8}" type="presParOf" srcId="{C0B1615A-495F-4FC1-B6BF-03AF3E6C0096}" destId="{A8B23748-47E7-4DCC-B3D8-BC4F34AC1353}" srcOrd="8" destOrd="0" presId="urn:microsoft.com/office/officeart/2005/8/layout/gear1"/>
    <dgm:cxn modelId="{967F9806-1D88-4A7B-A494-3D02CB95BA51}" type="presParOf" srcId="{C0B1615A-495F-4FC1-B6BF-03AF3E6C0096}" destId="{B614C867-BFFA-44D2-852E-95A747D8A552}" srcOrd="9" destOrd="0" presId="urn:microsoft.com/office/officeart/2005/8/layout/gear1"/>
    <dgm:cxn modelId="{B62B3954-9E59-4E7D-BFDC-D83495CD0729}" type="presParOf" srcId="{C0B1615A-495F-4FC1-B6BF-03AF3E6C0096}" destId="{44AD37DC-50FD-4EDC-B6FE-718BCD605E3E}" srcOrd="10" destOrd="0" presId="urn:microsoft.com/office/officeart/2005/8/layout/gear1"/>
    <dgm:cxn modelId="{9462EF60-4843-47A5-BDA9-3058175C7DE3}" type="presParOf" srcId="{C0B1615A-495F-4FC1-B6BF-03AF3E6C0096}" destId="{02896615-B2E1-44B4-9D7A-70AFDE965CB7}" srcOrd="11" destOrd="0" presId="urn:microsoft.com/office/officeart/2005/8/layout/gear1"/>
    <dgm:cxn modelId="{8A837F55-929C-49C6-A786-4B0F34FFF408}" type="presParOf" srcId="{C0B1615A-495F-4FC1-B6BF-03AF3E6C0096}" destId="{96BD3890-9FEE-40BE-B2A7-89B07881612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29E02-A46F-4104-9AD9-374FEDB128E1}">
      <dsp:nvSpPr>
        <dsp:cNvPr id="0" name=""/>
        <dsp:cNvSpPr/>
      </dsp:nvSpPr>
      <dsp:spPr>
        <a:xfrm>
          <a:off x="2176144" y="1810226"/>
          <a:ext cx="2212498" cy="221249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Regional</a:t>
          </a:r>
        </a:p>
      </dsp:txBody>
      <dsp:txXfrm>
        <a:off x="2620955" y="2328493"/>
        <a:ext cx="1322876" cy="1137270"/>
      </dsp:txXfrm>
    </dsp:sp>
    <dsp:sp modelId="{FE3D395F-65BC-41D1-BE51-3A5EA59008E2}">
      <dsp:nvSpPr>
        <dsp:cNvPr id="0" name=""/>
        <dsp:cNvSpPr/>
      </dsp:nvSpPr>
      <dsp:spPr>
        <a:xfrm>
          <a:off x="888872" y="1287272"/>
          <a:ext cx="1609090" cy="160909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National</a:t>
          </a:r>
        </a:p>
      </dsp:txBody>
      <dsp:txXfrm>
        <a:off x="1293965" y="1694814"/>
        <a:ext cx="798904" cy="794006"/>
      </dsp:txXfrm>
    </dsp:sp>
    <dsp:sp modelId="{CEF67382-EC84-4E08-964F-7AE066A89670}">
      <dsp:nvSpPr>
        <dsp:cNvPr id="0" name=""/>
        <dsp:cNvSpPr/>
      </dsp:nvSpPr>
      <dsp:spPr>
        <a:xfrm rot="20700000">
          <a:off x="1790127" y="177164"/>
          <a:ext cx="1576579" cy="157657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Sub-national</a:t>
          </a:r>
        </a:p>
      </dsp:txBody>
      <dsp:txXfrm rot="-20700000">
        <a:off x="2135917" y="522954"/>
        <a:ext cx="884999" cy="884999"/>
      </dsp:txXfrm>
    </dsp:sp>
    <dsp:sp modelId="{44AD37DC-50FD-4EDC-B6FE-718BCD605E3E}">
      <dsp:nvSpPr>
        <dsp:cNvPr id="0" name=""/>
        <dsp:cNvSpPr/>
      </dsp:nvSpPr>
      <dsp:spPr>
        <a:xfrm>
          <a:off x="2004147" y="1477427"/>
          <a:ext cx="2831998" cy="2831998"/>
        </a:xfrm>
        <a:prstGeom prst="circularArrow">
          <a:avLst>
            <a:gd name="adj1" fmla="val 4687"/>
            <a:gd name="adj2" fmla="val 299029"/>
            <a:gd name="adj3" fmla="val 2512044"/>
            <a:gd name="adj4" fmla="val 158701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96615-B2E1-44B4-9D7A-70AFDE965CB7}">
      <dsp:nvSpPr>
        <dsp:cNvPr id="0" name=""/>
        <dsp:cNvSpPr/>
      </dsp:nvSpPr>
      <dsp:spPr>
        <a:xfrm>
          <a:off x="603905" y="931977"/>
          <a:ext cx="2057623" cy="205762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D3890-9FEE-40BE-B2A7-89B078816125}">
      <dsp:nvSpPr>
        <dsp:cNvPr id="0" name=""/>
        <dsp:cNvSpPr/>
      </dsp:nvSpPr>
      <dsp:spPr>
        <a:xfrm>
          <a:off x="1425448" y="-167429"/>
          <a:ext cx="2218532" cy="221853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F9F5AC-B4A3-4B59-B4F5-30797BA927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3BE5C-10CB-44A5-99D2-03DC1EE3B6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DDA8D-D99D-48BD-BCEE-29B14762EB81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54EF0-F4C0-47C2-AAD1-FC8D3C7B8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008FE-6061-4179-9DAB-8EE171601F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C77E-94CB-4879-A900-5F44ADBC84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7054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5F00D-F9FD-4F36-9499-0A3B6D771A2A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07376-738C-4044-B150-A9434FD872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941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7376-738C-4044-B150-A9434FD872D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56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7376-738C-4044-B150-A9434FD872D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130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7376-738C-4044-B150-A9434FD872D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93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6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011620" y="3011620"/>
            <a:ext cx="6858002" cy="8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1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011620" y="3011620"/>
            <a:ext cx="6858002" cy="8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7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011620" y="3011620"/>
            <a:ext cx="6858002" cy="8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6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solidFill>
            <a:schemeClr val="bg1"/>
          </a:solidFill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rgbClr val="B4890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rgbClr val="B489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011620" y="3011620"/>
            <a:ext cx="6858002" cy="8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4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011620" y="3011620"/>
            <a:ext cx="6858002" cy="8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0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011620" y="3011620"/>
            <a:ext cx="6858002" cy="8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9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38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011620" y="3011620"/>
            <a:ext cx="6858002" cy="8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5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011620" y="3011620"/>
            <a:ext cx="6858002" cy="8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9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4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81" r:id="rId7"/>
    <p:sldLayoutId id="2147483677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adam.craig@unsw.edu.a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75" y="4960137"/>
            <a:ext cx="8074325" cy="1664950"/>
          </a:xfrm>
        </p:spPr>
        <p:txBody>
          <a:bodyPr>
            <a:normAutofit/>
          </a:bodyPr>
          <a:lstStyle/>
          <a:p>
            <a:r>
              <a:rPr lang="en-AU" sz="3100" dirty="0"/>
              <a:t>Enhancing outbreak early warning surveillance in </a:t>
            </a:r>
            <a:br>
              <a:rPr lang="en-AU" sz="3100" dirty="0"/>
            </a:br>
            <a:r>
              <a:rPr lang="en-AU" sz="3100" dirty="0"/>
              <a:t>low-resourced Pacific island countries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UNSW Medicine Post Graduate Symposium, 2018</a:t>
            </a:r>
          </a:p>
          <a:p>
            <a:endParaRPr lang="en-AU" dirty="0"/>
          </a:p>
          <a:p>
            <a:r>
              <a:rPr lang="en-AU" dirty="0"/>
              <a:t>Adam Craig, Kirby Institute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440" y="0"/>
            <a:ext cx="7132320" cy="4760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44440" cy="3344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0139" b="31378"/>
          <a:stretch/>
        </p:blipFill>
        <p:spPr>
          <a:xfrm>
            <a:off x="0" y="3344683"/>
            <a:ext cx="5044440" cy="14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5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17417" y="-5091"/>
            <a:ext cx="11374583" cy="68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4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uman development index solomon islands">
            <a:extLst>
              <a:ext uri="{FF2B5EF4-FFF2-40B4-BE49-F238E27FC236}">
                <a16:creationId xmlns:a16="http://schemas.microsoft.com/office/drawing/2014/main" id="{883BAF9F-9F51-4C38-BE21-F0F8AF911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64" y="158005"/>
            <a:ext cx="4409500" cy="5943538"/>
          </a:xfrm>
          <a:prstGeom prst="rect">
            <a:avLst/>
          </a:prstGeom>
          <a:noFill/>
          <a:ln cap="rnd" cmpd="sng">
            <a:solidFill>
              <a:schemeClr val="tx1"/>
            </a:solidFill>
            <a:round/>
          </a:ln>
          <a:scene3d>
            <a:camera prst="orthographicFront"/>
            <a:lightRig rig="threePt" dir="t"/>
          </a:scene3d>
          <a:sp3d extrusionH="82550" prstMaterial="metal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lomon islands health centre">
            <a:extLst>
              <a:ext uri="{FF2B5EF4-FFF2-40B4-BE49-F238E27FC236}">
                <a16:creationId xmlns:a16="http://schemas.microsoft.com/office/drawing/2014/main" id="{12116B10-ED60-48E1-92C1-16D0B27C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32" y="914400"/>
            <a:ext cx="6641747" cy="44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D94D852-3F5E-4B96-B084-A5EE5E6B0837}"/>
              </a:ext>
            </a:extLst>
          </p:cNvPr>
          <p:cNvSpPr/>
          <p:nvPr/>
        </p:nvSpPr>
        <p:spPr>
          <a:xfrm>
            <a:off x="3987778" y="656707"/>
            <a:ext cx="1313411" cy="399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96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B867-0B69-4839-913F-3A003BFE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Syndromic surveillance system</a:t>
            </a: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553D3F52-6B45-41E2-87C7-A1A481CD93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29" y="2084832"/>
            <a:ext cx="5132441" cy="376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yndromic surveillance">
            <a:extLst>
              <a:ext uri="{FF2B5EF4-FFF2-40B4-BE49-F238E27FC236}">
                <a16:creationId xmlns:a16="http://schemas.microsoft.com/office/drawing/2014/main" id="{ACC1ADF5-BC2D-43B2-BD0E-2ECF2266EA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89" y="2286000"/>
            <a:ext cx="4886149" cy="320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&amp; methods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400" dirty="0"/>
              <a:t>To determine if the Pacific early warning surveillance system/s are meeting their stated objectives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400" dirty="0"/>
              <a:t>To produce evidence that will augment key technical elements of the system leading to improved function</a:t>
            </a:r>
          </a:p>
          <a:p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2139EC-4850-426F-8F62-905552BE3C7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9282064"/>
              </p:ext>
            </p:extLst>
          </p:nvPr>
        </p:nvGraphicFramePr>
        <p:xfrm>
          <a:off x="5989638" y="2286000"/>
          <a:ext cx="47545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2B3DC30-A401-4690-919E-4BA684323F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38895">
            <a:off x="10639921" y="310496"/>
            <a:ext cx="1055901" cy="15183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22300" dist="38100" dir="8100000" sx="106000" sy="106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3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29F3-217C-4F56-872E-84CFFC95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High level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E091A-8413-4356-99AB-FAF6D50B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02200"/>
            <a:ext cx="10813196" cy="4224528"/>
          </a:xfrm>
        </p:spPr>
        <p:txBody>
          <a:bodyPr>
            <a:noAutofit/>
          </a:bodyPr>
          <a:lstStyle/>
          <a:p>
            <a:r>
              <a:rPr lang="en-AU" sz="2400" dirty="0"/>
              <a:t>The PSSS has built an understanding of the value and practice of surveillance, and has provide the infrastructure for early warning surveillance across the Pacific. [Big first steps!]</a:t>
            </a:r>
          </a:p>
          <a:p>
            <a:endParaRPr lang="en-AU" sz="2400" dirty="0"/>
          </a:p>
          <a:p>
            <a:r>
              <a:rPr lang="en-AU" sz="2400" dirty="0"/>
              <a:t>Simple and flexible enough and meet minimum surveillance requirements during emergencies</a:t>
            </a:r>
          </a:p>
          <a:p>
            <a:pPr marL="0" indent="0">
              <a:buNone/>
            </a:pPr>
            <a:endParaRPr lang="en-AU" sz="2400" dirty="0"/>
          </a:p>
          <a:p>
            <a:pPr marL="128016" lvl="1" indent="0">
              <a:buNone/>
            </a:pPr>
            <a:r>
              <a:rPr lang="en-AU" sz="2400" dirty="0"/>
              <a:t>The reliance on an algorithm-based detection methods – given the volume and stability of data collected – is inadequate</a:t>
            </a:r>
          </a:p>
          <a:p>
            <a:pPr marL="128016" lvl="1" indent="0">
              <a:buNone/>
            </a:pPr>
            <a:endParaRPr lang="en-AU" sz="2400" dirty="0"/>
          </a:p>
          <a:p>
            <a:pPr marL="128016" lvl="1" indent="0">
              <a:buNone/>
            </a:pPr>
            <a:r>
              <a:rPr lang="en-AU" sz="2400" dirty="0"/>
              <a:t>Inadequate to satisfy new/emerging-disease detection objectives of the IHR(2005). Should be seen as a part of a suite of surveillance strategies.</a:t>
            </a:r>
          </a:p>
        </p:txBody>
      </p:sp>
    </p:spTree>
    <p:extLst>
      <p:ext uri="{BB962C8B-B14F-4D97-AF65-F5344CB8AC3E}">
        <p14:creationId xmlns:p14="http://schemas.microsoft.com/office/powerpoint/2010/main" val="319542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1610-A9B2-4BC1-80C0-FFC1970D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Outputs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01A7E8-8FD0-42A5-B59D-00A7ECB6A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084126">
            <a:off x="2576503" y="4293975"/>
            <a:ext cx="4217410" cy="2077138"/>
          </a:xfr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F85FAF-3BCF-4B5C-9354-D81ACCA41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812" y="5161885"/>
            <a:ext cx="3986693" cy="15016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8115AE-1ABC-4A01-AF39-783B53A5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4356">
            <a:off x="4500682" y="1724492"/>
            <a:ext cx="5103855" cy="21846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F88547-C19A-44FD-BD0B-6957A6576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04277">
            <a:off x="5862720" y="2754215"/>
            <a:ext cx="5148965" cy="20771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EECFFE-93A0-4C65-9DAF-FF9AE8D83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8621">
            <a:off x="1215805" y="2323872"/>
            <a:ext cx="4217410" cy="21429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451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12BC-D8FD-46C5-A01B-9C74031C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Outputs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FDD8CE-DD35-4C3A-A15D-22D435BBE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41500"/>
            <a:ext cx="10951972" cy="4813300"/>
          </a:xfrm>
        </p:spPr>
        <p:txBody>
          <a:bodyPr>
            <a:normAutofit/>
          </a:bodyPr>
          <a:lstStyle/>
          <a:p>
            <a:r>
              <a:rPr lang="en-AU" sz="2000" dirty="0"/>
              <a:t>- Craig, Adam T. et al. (Submitted) Epidemic Surveillance in limited resource settings: lessons from an evaluation of the Solomon Islands early warning surveillance system. BMC Public Health.</a:t>
            </a:r>
          </a:p>
          <a:p>
            <a:r>
              <a:rPr lang="en-AU" sz="2000" dirty="0"/>
              <a:t>- Craig, Adam T et al. (2018) Syndromic surveillance during a public health emergency in a resource constrained setting: Experiences from a large dengue outbreak in Solomon Islands, 2016-17. PLoS ONE.</a:t>
            </a:r>
          </a:p>
          <a:p>
            <a:r>
              <a:rPr lang="en-AU" sz="2000" dirty="0"/>
              <a:t>- Craig, Adam T. et al. (2018) Towards effective outbreak detection: a qualitative study to identify factors affecting nurses’ early warning surveillance practice in Solomon Islands. BMC Health Systems Research.</a:t>
            </a:r>
          </a:p>
          <a:p>
            <a:r>
              <a:rPr lang="en-AU" sz="2000" dirty="0"/>
              <a:t>- Craig, Adam T. et al. (2017): Acute flaccid paralysis incidence and Zika virus surveillance, Pacific Islands. In Bull. World Health Organ. 95 (1), pp. 69–75. </a:t>
            </a:r>
          </a:p>
          <a:p>
            <a:r>
              <a:rPr lang="en-AU" sz="2000" dirty="0"/>
              <a:t>- Craig, Adam T. et al. (2016): Early warning epidemic surveillance in the Pacific island nations: an evaluation of the Pacific Syndromic Surveillance System. In Tropical medicine &amp; International Health.</a:t>
            </a:r>
          </a:p>
        </p:txBody>
      </p:sp>
    </p:spTree>
    <p:extLst>
      <p:ext uri="{BB962C8B-B14F-4D97-AF65-F5344CB8AC3E}">
        <p14:creationId xmlns:p14="http://schemas.microsoft.com/office/powerpoint/2010/main" val="131233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FD0F-FA8F-44E1-AC08-1A2982E8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9B976B-DD6C-4FD0-8200-69A63E796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785" y="3009207"/>
            <a:ext cx="4256117" cy="330015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AU" sz="2800" dirty="0"/>
              <a:t>e: </a:t>
            </a:r>
            <a:r>
              <a:rPr lang="en-AU" sz="2800" dirty="0">
                <a:hlinkClick r:id="rId2"/>
              </a:rPr>
              <a:t>adam.craig@unsw.edu.au</a:t>
            </a:r>
            <a:endParaRPr lang="en-AU" sz="2800" dirty="0"/>
          </a:p>
          <a:p>
            <a:pPr marL="0" indent="0" algn="r">
              <a:buNone/>
            </a:pPr>
            <a:endParaRPr lang="en-AU" sz="2800" dirty="0"/>
          </a:p>
          <a:p>
            <a:pPr marL="0" indent="0" algn="r">
              <a:buNone/>
            </a:pPr>
            <a:r>
              <a:rPr lang="en-AU" sz="2800" dirty="0"/>
              <a:t>t: </a:t>
            </a:r>
            <a:r>
              <a:rPr lang="en-GB" sz="2800" dirty="0"/>
              <a:t>(02) 9385 2241 </a:t>
            </a:r>
            <a:endParaRPr lang="en-AU" sz="28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0FFBE47-72CE-484E-9FA4-4D12DE1ADE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9638" y="2310938"/>
            <a:ext cx="5375658" cy="35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87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omon Islands_Tapa cloth" id="{1A42129D-694A-4602-B269-56B3581D06D2}" vid="{B7B9E996-9F39-498A-AE68-EFFB8727C5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template_Solomon Islands_Tapa cloth</Template>
  <TotalTime>20976</TotalTime>
  <Words>326</Words>
  <Application>Microsoft Office PowerPoint</Application>
  <PresentationFormat>Widescreen</PresentationFormat>
  <Paragraphs>33</Paragraphs>
  <Slides>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Enhancing outbreak early warning surveillance in  low-resourced Pacific island countries </vt:lpstr>
      <vt:lpstr>PowerPoint Presentation</vt:lpstr>
      <vt:lpstr>PowerPoint Presentation</vt:lpstr>
      <vt:lpstr>Syndromic surveillance system</vt:lpstr>
      <vt:lpstr>AIMS &amp; methods</vt:lpstr>
      <vt:lpstr>High level findings</vt:lpstr>
      <vt:lpstr>Outputs</vt:lpstr>
      <vt:lpstr>Outputs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Outbreak surveillance in the Pacific ISLANDS</dc:title>
  <dc:creator>Adam Craig</dc:creator>
  <cp:lastModifiedBy>Adam Craig</cp:lastModifiedBy>
  <cp:revision>79</cp:revision>
  <dcterms:created xsi:type="dcterms:W3CDTF">2017-04-28T01:05:47Z</dcterms:created>
  <dcterms:modified xsi:type="dcterms:W3CDTF">2018-11-12T03:36:22Z</dcterms:modified>
</cp:coreProperties>
</file>