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1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6D6D-8289-46C0-929A-02349468419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C424-0DA1-45E0-A50C-57C47AEC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8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6D6D-8289-46C0-929A-02349468419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C424-0DA1-45E0-A50C-57C47AEC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2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6D6D-8289-46C0-929A-02349468419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C424-0DA1-45E0-A50C-57C47AEC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3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6D6D-8289-46C0-929A-02349468419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C424-0DA1-45E0-A50C-57C47AEC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6D6D-8289-46C0-929A-02349468419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C424-0DA1-45E0-A50C-57C47AEC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8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6D6D-8289-46C0-929A-02349468419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C424-0DA1-45E0-A50C-57C47AEC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3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6D6D-8289-46C0-929A-02349468419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C424-0DA1-45E0-A50C-57C47AEC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9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6D6D-8289-46C0-929A-02349468419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C424-0DA1-45E0-A50C-57C47AEC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3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6D6D-8289-46C0-929A-02349468419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C424-0DA1-45E0-A50C-57C47AEC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4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6D6D-8289-46C0-929A-02349468419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C424-0DA1-45E0-A50C-57C47AEC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6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6D6D-8289-46C0-929A-02349468419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C424-0DA1-45E0-A50C-57C47AEC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2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36D6D-8289-46C0-929A-02349468419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1C424-0DA1-45E0-A50C-57C47AEC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3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7887" y="-1"/>
            <a:ext cx="9144000" cy="101743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Chinese Queer Migrants in Oz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81070"/>
            <a:ext cx="6053071" cy="53769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1" y="1481070"/>
            <a:ext cx="6138930" cy="537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51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Chinese Queer Migrants in Oz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xiaoou chen</dc:creator>
  <cp:lastModifiedBy>Morgaine Wallace-Steele</cp:lastModifiedBy>
  <cp:revision>3</cp:revision>
  <dcterms:created xsi:type="dcterms:W3CDTF">2018-07-09T04:44:22Z</dcterms:created>
  <dcterms:modified xsi:type="dcterms:W3CDTF">2018-11-15T23:46:23Z</dcterms:modified>
</cp:coreProperties>
</file>