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828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66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77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83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8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0305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28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66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77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204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56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0C22-2020-48D7-B640-27D32E9EBA29}" type="datetimeFigureOut">
              <a:rPr lang="en-AU" smtClean="0"/>
              <a:t>14/11/2018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7E29C-D05D-40F6-BD40-C1F9A00E84D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4355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Aboriginal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FFFF00"/>
                </a:solidFill>
              </a:rPr>
              <a:t>Medical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FF0000"/>
                </a:solidFill>
              </a:rPr>
              <a:t>Services</a:t>
            </a:r>
            <a:r>
              <a:rPr lang="en-AU" dirty="0" smtClean="0"/>
              <a:t> (AMSs)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Unique and irreplaceable  </a:t>
            </a:r>
          </a:p>
          <a:p>
            <a:r>
              <a:rPr lang="en-AU" sz="2800" dirty="0" smtClean="0"/>
              <a:t>Holistic and culturally appropriate care</a:t>
            </a:r>
          </a:p>
          <a:p>
            <a:r>
              <a:rPr lang="en-AU" sz="2800" dirty="0" smtClean="0"/>
              <a:t>Community controlled </a:t>
            </a:r>
          </a:p>
          <a:p>
            <a:r>
              <a:rPr lang="en-AU" sz="2800" dirty="0"/>
              <a:t>P</a:t>
            </a:r>
            <a:r>
              <a:rPr lang="en-AU" sz="2800" dirty="0" smtClean="0"/>
              <a:t>opular and high performing</a:t>
            </a:r>
          </a:p>
          <a:p>
            <a:endParaRPr lang="en-AU" sz="2800" dirty="0" smtClean="0"/>
          </a:p>
          <a:p>
            <a:r>
              <a:rPr lang="en-AU" sz="2800" dirty="0"/>
              <a:t>U</a:t>
            </a:r>
            <a:r>
              <a:rPr lang="en-AU" sz="2800" dirty="0" smtClean="0"/>
              <a:t>nder-resourced </a:t>
            </a:r>
            <a:r>
              <a:rPr lang="en-AU" sz="2800" dirty="0" smtClean="0"/>
              <a:t>and under-acknowledged </a:t>
            </a:r>
          </a:p>
          <a:p>
            <a:r>
              <a:rPr lang="en-AU" sz="2800" dirty="0" err="1" smtClean="0"/>
              <a:t>Marketisation</a:t>
            </a:r>
            <a:r>
              <a:rPr lang="en-AU" sz="2800" dirty="0" smtClean="0"/>
              <a:t> increasing competition for funding</a:t>
            </a:r>
          </a:p>
          <a:p>
            <a:endParaRPr lang="en-AU" sz="2800" dirty="0" smtClean="0"/>
          </a:p>
          <a:p>
            <a:r>
              <a:rPr lang="en-AU" sz="2800" dirty="0" smtClean="0"/>
              <a:t>N</a:t>
            </a:r>
            <a:r>
              <a:rPr lang="en-AU" sz="2800" dirty="0" smtClean="0"/>
              <a:t>eed </a:t>
            </a:r>
            <a:r>
              <a:rPr lang="en-AU" sz="2800" dirty="0" smtClean="0"/>
              <a:t>more </a:t>
            </a:r>
            <a:r>
              <a:rPr lang="en-AU" sz="2800" dirty="0" smtClean="0"/>
              <a:t>influence over</a:t>
            </a:r>
            <a:r>
              <a:rPr lang="en-AU" sz="2800" dirty="0" smtClean="0"/>
              <a:t> </a:t>
            </a:r>
            <a:r>
              <a:rPr lang="en-AU" sz="2800" dirty="0" smtClean="0"/>
              <a:t>policy, trusting relationships, stable and increased funding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9984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Aboriginal Medical Services (AMSs)</vt:lpstr>
    </vt:vector>
  </TitlesOfParts>
  <Company>University of New South Wales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Coombs</dc:creator>
  <cp:lastModifiedBy>David Coombs</cp:lastModifiedBy>
  <cp:revision>9</cp:revision>
  <dcterms:created xsi:type="dcterms:W3CDTF">2018-07-09T01:29:20Z</dcterms:created>
  <dcterms:modified xsi:type="dcterms:W3CDTF">2018-11-13T23:51:27Z</dcterms:modified>
</cp:coreProperties>
</file>