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71" d="100"/>
          <a:sy n="71" d="100"/>
        </p:scale>
        <p:origin x="-8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25DD-8736-1841-BB5C-188BA014027A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646CA-5D09-704D-B810-7A94B192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637797" y="980728"/>
            <a:ext cx="9122833" cy="719138"/>
          </a:xfrm>
        </p:spPr>
        <p:txBody>
          <a:bodyPr anchor="ctr"/>
          <a:lstStyle>
            <a:lvl1pPr>
              <a:spcBef>
                <a:spcPts val="600"/>
              </a:spcBef>
              <a:defRPr sz="18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4417" y="433388"/>
            <a:ext cx="10945283" cy="461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624417" y="1227138"/>
            <a:ext cx="10945283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21296" y="1227138"/>
            <a:ext cx="5280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289700" y="1227137"/>
            <a:ext cx="5280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475200"/>
            <a:ext cx="10972800" cy="461665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+mj-lt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624417" y="433388"/>
            <a:ext cx="1094528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4"/>
          </a:xfrm>
          <a:prstGeom prst="rect">
            <a:avLst/>
          </a:prstGeom>
        </p:spPr>
      </p:pic>
      <p:sp>
        <p:nvSpPr>
          <p:cNvPr id="1030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24417" y="1225551"/>
            <a:ext cx="109728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 </a:t>
            </a:r>
          </a:p>
          <a:p>
            <a:pPr lvl="4"/>
            <a:r>
              <a:rPr lang="en-US" altLang="en-US"/>
              <a:t>Fifth level</a:t>
            </a:r>
          </a:p>
          <a:p>
            <a:pPr lvl="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14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9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39750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09625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95375" indent="-285750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3"/>
          <p:cNvSpPr>
            <a:spLocks noGrp="1"/>
          </p:cNvSpPr>
          <p:nvPr>
            <p:ph type="body" idx="10"/>
          </p:nvPr>
        </p:nvSpPr>
        <p:spPr>
          <a:xfrm>
            <a:off x="1992313" y="1227139"/>
            <a:ext cx="8208962" cy="3296735"/>
          </a:xfrm>
        </p:spPr>
        <p:txBody>
          <a:bodyPr/>
          <a:lstStyle/>
          <a:p>
            <a:pPr marL="0" indent="0" algn="ctr"/>
            <a:endParaRPr lang="en-US" alt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/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Closing the Gap? Critical perspectives of the implementation of Indigenous self-determination in health policy.</a:t>
            </a:r>
          </a:p>
          <a:p>
            <a:pPr marL="0" indent="0" algn="ctr"/>
            <a:endParaRPr lang="en-US" altLang="en-US" dirty="0"/>
          </a:p>
          <a:p>
            <a:pPr marL="0" indent="0" algn="ctr"/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Madeline E News</a:t>
            </a:r>
          </a:p>
          <a:p>
            <a:pPr marL="0" indent="0" algn="ctr"/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Nura Gili, Centre for Indigenous Programs</a:t>
            </a:r>
          </a:p>
          <a:p>
            <a:pPr marL="0" indent="0" algn="ctr"/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Postgraduate Research Symposium Presentation</a:t>
            </a:r>
            <a:endParaRPr lang="en-US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92314" y="6446838"/>
            <a:ext cx="720725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A329C87-AE6F-7945-9A58-63524BAAE814}" type="slidenum">
              <a:rPr lang="en-US" altLang="en-US" sz="120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2"/>
          <p:cNvSpPr>
            <a:spLocks noGrp="1"/>
          </p:cNvSpPr>
          <p:nvPr>
            <p:ph type="title"/>
          </p:nvPr>
        </p:nvSpPr>
        <p:spPr>
          <a:xfrm>
            <a:off x="624417" y="433388"/>
            <a:ext cx="10945283" cy="1077218"/>
          </a:xfrm>
        </p:spPr>
        <p:txBody>
          <a:bodyPr/>
          <a:lstStyle/>
          <a:p>
            <a:pPr algn="ctr"/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Closing the Gap? Critical perspectives of the implementation of Indigenous self-determination in health policy.</a:t>
            </a:r>
            <a:r>
              <a:rPr lang="en-US" altLang="en-US" sz="32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alt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242" name="Text Placeholder 3"/>
          <p:cNvSpPr>
            <a:spLocks noGrp="1"/>
          </p:cNvSpPr>
          <p:nvPr>
            <p:ph type="body" idx="10"/>
          </p:nvPr>
        </p:nvSpPr>
        <p:spPr>
          <a:xfrm>
            <a:off x="1992313" y="1227139"/>
            <a:ext cx="8208962" cy="4756802"/>
          </a:xfrm>
        </p:spPr>
        <p:txBody>
          <a:bodyPr/>
          <a:lstStyle/>
          <a:p>
            <a:pPr marL="0" indent="0"/>
            <a:r>
              <a:rPr lang="en-US" altLang="en-US" sz="1800" b="1" u="sng" dirty="0" smtClean="0">
                <a:latin typeface="Times New Roman" charset="0"/>
                <a:ea typeface="Times New Roman" charset="0"/>
                <a:cs typeface="Times New Roman" charset="0"/>
              </a:rPr>
              <a:t>Objective: </a:t>
            </a:r>
            <a:r>
              <a:rPr lang="en-US" alt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This research will explore the implementation of ‘Indigenous self-determination’ in health policy.</a:t>
            </a:r>
          </a:p>
          <a:p>
            <a:pPr marL="0" indent="0"/>
            <a:r>
              <a:rPr lang="en-US" altLang="en-US" sz="1800" b="1" u="sng" dirty="0" smtClean="0">
                <a:latin typeface="Times New Roman" charset="0"/>
                <a:ea typeface="Times New Roman" charset="0"/>
                <a:cs typeface="Times New Roman" charset="0"/>
              </a:rPr>
              <a:t>Research </a:t>
            </a:r>
            <a:r>
              <a:rPr lang="en-US" altLang="en-US" sz="1800" b="1" u="sng" dirty="0" smtClean="0">
                <a:latin typeface="Times New Roman" charset="0"/>
                <a:ea typeface="Times New Roman" charset="0"/>
                <a:cs typeface="Times New Roman" charset="0"/>
              </a:rPr>
              <a:t>Aim: </a:t>
            </a:r>
            <a:r>
              <a:rPr lang="en-US" alt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The overarching aim of this research is to explore the factors that influence the implementation of Indigenous self-determination in health policy. </a:t>
            </a: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altLang="en-US" sz="1800" b="1" u="sng" dirty="0">
                <a:latin typeface="Times New Roman" charset="0"/>
                <a:ea typeface="Times New Roman" charset="0"/>
                <a:cs typeface="Times New Roman" charset="0"/>
              </a:rPr>
              <a:t>Research Approach: </a:t>
            </a:r>
            <a:r>
              <a:rPr lang="en-US" altLang="en-US" sz="1800" dirty="0">
                <a:latin typeface="Times New Roman" charset="0"/>
                <a:ea typeface="Times New Roman" charset="0"/>
                <a:cs typeface="Times New Roman" charset="0"/>
              </a:rPr>
              <a:t>This research will use a qualitative case study methodology, and consult decolonising methodologies throughout the research.</a:t>
            </a:r>
            <a:endParaRPr lang="en-US" altLang="en-US" sz="18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altLang="en-US" sz="1800" b="1" u="sng" dirty="0">
                <a:latin typeface="Times New Roman" charset="0"/>
                <a:ea typeface="Times New Roman" charset="0"/>
                <a:cs typeface="Times New Roman" charset="0"/>
              </a:rPr>
              <a:t>Research design: </a:t>
            </a:r>
            <a:r>
              <a:rPr lang="en-US" altLang="en-US" sz="1800" dirty="0">
                <a:latin typeface="Times New Roman" charset="0"/>
                <a:ea typeface="Times New Roman" charset="0"/>
                <a:cs typeface="Times New Roman" charset="0"/>
              </a:rPr>
              <a:t>The proposed research will follow a qualitative case study design. Involving a </a:t>
            </a:r>
            <a:r>
              <a:rPr lang="en-US" altLang="en-US" sz="1800" b="1" dirty="0">
                <a:latin typeface="Times New Roman" charset="0"/>
                <a:ea typeface="Times New Roman" charset="0"/>
                <a:cs typeface="Times New Roman" charset="0"/>
              </a:rPr>
              <a:t>selection of case studies </a:t>
            </a:r>
            <a:r>
              <a:rPr lang="en-US" altLang="en-US" sz="1800" dirty="0">
                <a:latin typeface="Times New Roman" charset="0"/>
                <a:ea typeface="Times New Roman" charset="0"/>
                <a:cs typeface="Times New Roman" charset="0"/>
              </a:rPr>
              <a:t>of existing Indigenous health policies that are being actively implemented or have been implemented in the past. Case studies will be guided </a:t>
            </a:r>
            <a:r>
              <a:rPr lang="en-US" alt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by; </a:t>
            </a:r>
            <a:r>
              <a:rPr lang="en-US" altLang="en-US" sz="1800" dirty="0">
                <a:latin typeface="Times New Roman" charset="0"/>
                <a:ea typeface="Times New Roman" charset="0"/>
                <a:cs typeface="Times New Roman" charset="0"/>
              </a:rPr>
              <a:t>a critical review of existing literature, in-depth semi-structured interviews, and observational fieldwork.</a:t>
            </a:r>
            <a:endParaRPr lang="en-US" altLang="en-US" sz="18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altLang="en-US" sz="1800" b="1" u="sng" dirty="0" smtClean="0">
                <a:latin typeface="Times New Roman" charset="0"/>
                <a:ea typeface="Times New Roman" charset="0"/>
                <a:cs typeface="Times New Roman" charset="0"/>
              </a:rPr>
              <a:t>Significance of research: </a:t>
            </a:r>
            <a:r>
              <a:rPr lang="en-US" alt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This research will </a:t>
            </a: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opportunities; 1) to strengthen </a:t>
            </a: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Indigenous self-determination as a mechanism for improving health </a:t>
            </a: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disparities, and 2) to enable Indigenous self-determination to be effectively translated from policy into practice.</a:t>
            </a:r>
            <a:endParaRPr lang="en-US" altLang="en-US" sz="1800" dirty="0" smtClean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92314" y="6446838"/>
            <a:ext cx="720725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A329C87-AE6F-7945-9A58-63524BAAE814}" type="slidenum">
              <a:rPr lang="en-US" altLang="en-US" sz="120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SW_PowerPoint_4x3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1" id="{CECED6B6-01E3-AF4C-9FB0-716A457DCAD8}" vid="{E23210A9-B5CC-594D-AEAD-3AB1506EAE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214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UNSW_PowerPoint_4x3</vt:lpstr>
      <vt:lpstr>PowerPoint Presentation</vt:lpstr>
      <vt:lpstr>Closing the Gap? Critical perspectives of the implementation of Indigenous self-determination in health policy.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Madeline News</dc:creator>
  <cp:lastModifiedBy>Madeline News</cp:lastModifiedBy>
  <cp:revision>26</cp:revision>
  <dcterms:created xsi:type="dcterms:W3CDTF">2018-11-07T04:46:35Z</dcterms:created>
  <dcterms:modified xsi:type="dcterms:W3CDTF">2018-11-15T20:54:44Z</dcterms:modified>
</cp:coreProperties>
</file>