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10.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79" r:id="rId2"/>
    <p:sldMasterId id="2147483796" r:id="rId3"/>
    <p:sldMasterId id="2147483798" r:id="rId4"/>
    <p:sldMasterId id="2147483800" r:id="rId5"/>
    <p:sldMasterId id="2147483802" r:id="rId6"/>
    <p:sldMasterId id="2147483804" r:id="rId7"/>
    <p:sldMasterId id="2147483806" r:id="rId8"/>
    <p:sldMasterId id="2147483808" r:id="rId9"/>
    <p:sldMasterId id="2147483810" r:id="rId10"/>
    <p:sldMasterId id="2147483819" r:id="rId11"/>
  </p:sldMasterIdLst>
  <p:notesMasterIdLst>
    <p:notesMasterId r:id="rId18"/>
  </p:notesMasterIdLst>
  <p:handoutMasterIdLst>
    <p:handoutMasterId r:id="rId19"/>
  </p:handoutMasterIdLst>
  <p:sldIdLst>
    <p:sldId id="256" r:id="rId12"/>
    <p:sldId id="266" r:id="rId13"/>
    <p:sldId id="285" r:id="rId14"/>
    <p:sldId id="282" r:id="rId15"/>
    <p:sldId id="272" r:id="rId16"/>
    <p:sldId id="268" r:id="rId17"/>
  </p:sldIdLst>
  <p:sldSz cx="9144000" cy="6858000" type="screen4x3"/>
  <p:notesSz cx="9296400" cy="1295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extLst>
    <p:ext uri="{521415D9-36F7-43E2-AB2F-B90AF26B5E84}">
      <p14:sectionLst xmlns:p14="http://schemas.microsoft.com/office/powerpoint/2010/main">
        <p14:section name="Default Section" id="{17F48336-C209-7144-840E-79FAD254572F}">
          <p14:sldIdLst>
            <p14:sldId id="256"/>
            <p14:sldId id="266"/>
            <p14:sldId id="285"/>
            <p14:sldId id="282"/>
            <p14:sldId id="272"/>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57" autoAdjust="0"/>
    <p:restoredTop sz="87136" autoAdjust="0"/>
  </p:normalViewPr>
  <p:slideViewPr>
    <p:cSldViewPr snapToObjects="1">
      <p:cViewPr>
        <p:scale>
          <a:sx n="120" d="100"/>
          <a:sy n="120" d="100"/>
        </p:scale>
        <p:origin x="-154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647700"/>
          </a:xfrm>
          <a:prstGeom prst="rect">
            <a:avLst/>
          </a:prstGeom>
        </p:spPr>
        <p:txBody>
          <a:bodyPr vert="horz" lIns="127115" tIns="63558" rIns="127115" bIns="63558" rtlCol="0"/>
          <a:lstStyle>
            <a:lvl1pPr algn="l">
              <a:defRPr sz="1700"/>
            </a:lvl1pPr>
          </a:lstStyle>
          <a:p>
            <a:endParaRPr lang="en-US"/>
          </a:p>
        </p:txBody>
      </p:sp>
      <p:sp>
        <p:nvSpPr>
          <p:cNvPr id="3" name="Date Placeholder 2"/>
          <p:cNvSpPr>
            <a:spLocks noGrp="1"/>
          </p:cNvSpPr>
          <p:nvPr>
            <p:ph type="dt" sz="quarter" idx="1"/>
          </p:nvPr>
        </p:nvSpPr>
        <p:spPr>
          <a:xfrm>
            <a:off x="5265809" y="1"/>
            <a:ext cx="4028440" cy="647700"/>
          </a:xfrm>
          <a:prstGeom prst="rect">
            <a:avLst/>
          </a:prstGeom>
        </p:spPr>
        <p:txBody>
          <a:bodyPr vert="horz" lIns="127115" tIns="63558" rIns="127115" bIns="63558" rtlCol="0"/>
          <a:lstStyle>
            <a:lvl1pPr algn="r">
              <a:defRPr sz="1700"/>
            </a:lvl1pPr>
          </a:lstStyle>
          <a:p>
            <a:fld id="{7058ADFA-B5AC-DB4A-9447-C02DC81770F7}" type="datetime1">
              <a:rPr lang="en-AU" smtClean="0"/>
              <a:t>7/11/2018</a:t>
            </a:fld>
            <a:endParaRPr lang="en-US"/>
          </a:p>
        </p:txBody>
      </p:sp>
      <p:sp>
        <p:nvSpPr>
          <p:cNvPr id="4" name="Footer Placeholder 3"/>
          <p:cNvSpPr>
            <a:spLocks noGrp="1"/>
          </p:cNvSpPr>
          <p:nvPr>
            <p:ph type="ftr" sz="quarter" idx="2"/>
          </p:nvPr>
        </p:nvSpPr>
        <p:spPr>
          <a:xfrm>
            <a:off x="0" y="12304053"/>
            <a:ext cx="4028440" cy="647700"/>
          </a:xfrm>
          <a:prstGeom prst="rect">
            <a:avLst/>
          </a:prstGeom>
        </p:spPr>
        <p:txBody>
          <a:bodyPr vert="horz" lIns="127115" tIns="63558" rIns="127115" bIns="63558" rtlCol="0" anchor="b"/>
          <a:lstStyle>
            <a:lvl1pPr algn="l">
              <a:defRPr sz="1700"/>
            </a:lvl1pPr>
          </a:lstStyle>
          <a:p>
            <a:endParaRPr lang="en-US"/>
          </a:p>
        </p:txBody>
      </p:sp>
      <p:sp>
        <p:nvSpPr>
          <p:cNvPr id="5" name="Slide Number Placeholder 4"/>
          <p:cNvSpPr>
            <a:spLocks noGrp="1"/>
          </p:cNvSpPr>
          <p:nvPr>
            <p:ph type="sldNum" sz="quarter" idx="3"/>
          </p:nvPr>
        </p:nvSpPr>
        <p:spPr>
          <a:xfrm>
            <a:off x="5265809" y="12304053"/>
            <a:ext cx="4028440" cy="647700"/>
          </a:xfrm>
          <a:prstGeom prst="rect">
            <a:avLst/>
          </a:prstGeom>
        </p:spPr>
        <p:txBody>
          <a:bodyPr vert="horz" lIns="127115" tIns="63558" rIns="127115" bIns="63558" rtlCol="0" anchor="b"/>
          <a:lstStyle>
            <a:lvl1pPr algn="r">
              <a:defRPr sz="1700"/>
            </a:lvl1pPr>
          </a:lstStyle>
          <a:p>
            <a:fld id="{43AF5213-7107-1948-8ADC-63EAC65A57AA}" type="slidenum">
              <a:rPr lang="en-US" smtClean="0"/>
              <a:t>‹#›</a:t>
            </a:fld>
            <a:endParaRPr lang="en-US"/>
          </a:p>
        </p:txBody>
      </p:sp>
    </p:spTree>
    <p:extLst>
      <p:ext uri="{BB962C8B-B14F-4D97-AF65-F5344CB8AC3E}">
        <p14:creationId xmlns:p14="http://schemas.microsoft.com/office/powerpoint/2010/main" val="36224582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647700"/>
          </a:xfrm>
          <a:prstGeom prst="rect">
            <a:avLst/>
          </a:prstGeom>
        </p:spPr>
        <p:txBody>
          <a:bodyPr vert="horz" lIns="127115" tIns="63558" rIns="127115" bIns="63558" rtlCol="0"/>
          <a:lstStyle>
            <a:lvl1pPr algn="l">
              <a:defRPr sz="1700"/>
            </a:lvl1pPr>
          </a:lstStyle>
          <a:p>
            <a:endParaRPr lang="en-US"/>
          </a:p>
        </p:txBody>
      </p:sp>
      <p:sp>
        <p:nvSpPr>
          <p:cNvPr id="3" name="Date Placeholder 2"/>
          <p:cNvSpPr>
            <a:spLocks noGrp="1"/>
          </p:cNvSpPr>
          <p:nvPr>
            <p:ph type="dt" idx="1"/>
          </p:nvPr>
        </p:nvSpPr>
        <p:spPr>
          <a:xfrm>
            <a:off x="5265809" y="1"/>
            <a:ext cx="4028440" cy="647700"/>
          </a:xfrm>
          <a:prstGeom prst="rect">
            <a:avLst/>
          </a:prstGeom>
        </p:spPr>
        <p:txBody>
          <a:bodyPr vert="horz" lIns="127115" tIns="63558" rIns="127115" bIns="63558" rtlCol="0"/>
          <a:lstStyle>
            <a:lvl1pPr algn="r">
              <a:defRPr sz="1700"/>
            </a:lvl1pPr>
          </a:lstStyle>
          <a:p>
            <a:fld id="{BFE56A36-AE91-1B42-8A72-C9BFD02AF885}" type="datetime1">
              <a:rPr lang="en-AU" smtClean="0"/>
              <a:t>7/11/2018</a:t>
            </a:fld>
            <a:endParaRPr lang="en-US"/>
          </a:p>
        </p:txBody>
      </p:sp>
      <p:sp>
        <p:nvSpPr>
          <p:cNvPr id="4" name="Slide Image Placeholder 3"/>
          <p:cNvSpPr>
            <a:spLocks noGrp="1" noRot="1" noChangeAspect="1"/>
          </p:cNvSpPr>
          <p:nvPr>
            <p:ph type="sldImg" idx="2"/>
          </p:nvPr>
        </p:nvSpPr>
        <p:spPr>
          <a:xfrm>
            <a:off x="1409700" y="973138"/>
            <a:ext cx="6477000" cy="4857750"/>
          </a:xfrm>
          <a:prstGeom prst="rect">
            <a:avLst/>
          </a:prstGeom>
          <a:noFill/>
          <a:ln w="12700">
            <a:solidFill>
              <a:prstClr val="black"/>
            </a:solidFill>
          </a:ln>
        </p:spPr>
        <p:txBody>
          <a:bodyPr vert="horz" lIns="127115" tIns="63558" rIns="127115" bIns="63558" rtlCol="0" anchor="ctr"/>
          <a:lstStyle/>
          <a:p>
            <a:endParaRPr lang="en-US"/>
          </a:p>
        </p:txBody>
      </p:sp>
      <p:sp>
        <p:nvSpPr>
          <p:cNvPr id="5" name="Notes Placeholder 4"/>
          <p:cNvSpPr>
            <a:spLocks noGrp="1"/>
          </p:cNvSpPr>
          <p:nvPr>
            <p:ph type="body" sz="quarter" idx="3"/>
          </p:nvPr>
        </p:nvSpPr>
        <p:spPr>
          <a:xfrm>
            <a:off x="929640" y="6153151"/>
            <a:ext cx="7437120" cy="5829300"/>
          </a:xfrm>
          <a:prstGeom prst="rect">
            <a:avLst/>
          </a:prstGeom>
        </p:spPr>
        <p:txBody>
          <a:bodyPr vert="horz" lIns="127115" tIns="63558" rIns="127115" bIns="63558"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12304053"/>
            <a:ext cx="4028440" cy="647700"/>
          </a:xfrm>
          <a:prstGeom prst="rect">
            <a:avLst/>
          </a:prstGeom>
        </p:spPr>
        <p:txBody>
          <a:bodyPr vert="horz" lIns="127115" tIns="63558" rIns="127115" bIns="63558" rtlCol="0" anchor="b"/>
          <a:lstStyle>
            <a:lvl1pPr algn="l">
              <a:defRPr sz="1700"/>
            </a:lvl1pPr>
          </a:lstStyle>
          <a:p>
            <a:endParaRPr lang="en-US"/>
          </a:p>
        </p:txBody>
      </p:sp>
      <p:sp>
        <p:nvSpPr>
          <p:cNvPr id="7" name="Slide Number Placeholder 6"/>
          <p:cNvSpPr>
            <a:spLocks noGrp="1"/>
          </p:cNvSpPr>
          <p:nvPr>
            <p:ph type="sldNum" sz="quarter" idx="5"/>
          </p:nvPr>
        </p:nvSpPr>
        <p:spPr>
          <a:xfrm>
            <a:off x="5265809" y="12304053"/>
            <a:ext cx="4028440" cy="647700"/>
          </a:xfrm>
          <a:prstGeom prst="rect">
            <a:avLst/>
          </a:prstGeom>
        </p:spPr>
        <p:txBody>
          <a:bodyPr vert="horz" lIns="127115" tIns="63558" rIns="127115" bIns="63558" rtlCol="0" anchor="b"/>
          <a:lstStyle>
            <a:lvl1pPr algn="r">
              <a:defRPr sz="1700"/>
            </a:lvl1pPr>
          </a:lstStyle>
          <a:p>
            <a:fld id="{6DD55D15-9B28-A748-81C9-D6F71FD6C19B}" type="slidenum">
              <a:rPr lang="en-US" smtClean="0"/>
              <a:t>‹#›</a:t>
            </a:fld>
            <a:endParaRPr lang="en-US"/>
          </a:p>
        </p:txBody>
      </p:sp>
    </p:spTree>
    <p:extLst>
      <p:ext uri="{BB962C8B-B14F-4D97-AF65-F5344CB8AC3E}">
        <p14:creationId xmlns:p14="http://schemas.microsoft.com/office/powerpoint/2010/main" val="9209612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Thanks to</a:t>
            </a:r>
            <a:r>
              <a:rPr lang="en-US" baseline="0" dirty="0" smtClean="0"/>
              <a:t> the conference </a:t>
            </a:r>
            <a:r>
              <a:rPr lang="en-US" baseline="0" dirty="0" err="1" smtClean="0"/>
              <a:t>organisers</a:t>
            </a:r>
            <a:r>
              <a:rPr lang="en-US" baseline="0" dirty="0" smtClean="0"/>
              <a:t> for the opportunity to present the results of this study today.</a:t>
            </a:r>
            <a:endParaRPr lang="en-US" dirty="0" smtClean="0"/>
          </a:p>
          <a:p>
            <a:endParaRPr lang="en-US" dirty="0" smtClean="0"/>
          </a:p>
          <a:p>
            <a:r>
              <a:rPr lang="en-US" dirty="0" smtClean="0"/>
              <a:t>I’d like to acknowledge my</a:t>
            </a:r>
            <a:r>
              <a:rPr lang="en-US" baseline="0" dirty="0" smtClean="0"/>
              <a:t> co-authors, who assisted with this study, and in particular Handan Wand and Hamish McManus who conducted the data analyses.</a:t>
            </a:r>
          </a:p>
          <a:p>
            <a:endParaRPr lang="en-US" baseline="0" dirty="0" smtClean="0"/>
          </a:p>
          <a:p>
            <a:r>
              <a:rPr lang="en-US" baseline="0" dirty="0" smtClean="0"/>
              <a:t>I would also like to acknowledge the gay and bisexual men with HIV whose data are the focus of this study.</a:t>
            </a:r>
          </a:p>
          <a:p>
            <a:endParaRPr lang="en-US" baseline="0" dirty="0" smtClean="0"/>
          </a:p>
          <a:p>
            <a:r>
              <a:rPr lang="en-US" baseline="0" dirty="0" smtClean="0"/>
              <a:t>Today I’ll be presenting results of an analysis of factors associated with advanced HIV diagnosis among GBM. </a:t>
            </a:r>
          </a:p>
          <a:p>
            <a:endParaRPr lang="en-US" baseline="0" dirty="0" smtClean="0"/>
          </a:p>
          <a:p>
            <a:r>
              <a:rPr lang="en-US" baseline="0" dirty="0" smtClean="0"/>
              <a:t>Despite high HIV testing rates in Australia we continue to see many people diagnosed with late and advanced HIV disease, so more attention to this problem is warranted.</a:t>
            </a:r>
            <a:endParaRPr lang="en-US" dirty="0"/>
          </a:p>
        </p:txBody>
      </p:sp>
      <p:sp>
        <p:nvSpPr>
          <p:cNvPr id="4" name="Slide Number Placeholder 3"/>
          <p:cNvSpPr>
            <a:spLocks noGrp="1"/>
          </p:cNvSpPr>
          <p:nvPr>
            <p:ph type="sldNum" sz="quarter" idx="10"/>
          </p:nvPr>
        </p:nvSpPr>
        <p:spPr/>
        <p:txBody>
          <a:bodyPr/>
          <a:lstStyle/>
          <a:p>
            <a:fld id="{6DD55D15-9B28-A748-81C9-D6F71FD6C19B}" type="slidenum">
              <a:rPr lang="en-US" smtClean="0"/>
              <a:t>1</a:t>
            </a:fld>
            <a:endParaRPr lang="en-US"/>
          </a:p>
        </p:txBody>
      </p:sp>
    </p:spTree>
    <p:extLst>
      <p:ext uri="{BB962C8B-B14F-4D97-AF65-F5344CB8AC3E}">
        <p14:creationId xmlns:p14="http://schemas.microsoft.com/office/powerpoint/2010/main" val="2786828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Categories:</a:t>
            </a:r>
          </a:p>
          <a:p>
            <a:r>
              <a:rPr lang="en-AU" dirty="0" smtClean="0"/>
              <a:t>Using data from CASCADE, which is a large</a:t>
            </a:r>
            <a:r>
              <a:rPr lang="en-AU" baseline="0" dirty="0" smtClean="0"/>
              <a:t> collaboration of observational cohort studies in 14 European countries, Lodi and colleagues estimated that on average it takes just over </a:t>
            </a:r>
            <a:r>
              <a:rPr lang="en-AU" b="1" baseline="0" dirty="0" smtClean="0"/>
              <a:t>4</a:t>
            </a:r>
            <a:r>
              <a:rPr lang="en-AU" b="0" baseline="0" dirty="0" smtClean="0"/>
              <a:t> years following seroconversion for someone’s CD4 to drop below 350, and </a:t>
            </a:r>
            <a:r>
              <a:rPr lang="en-AU" b="1" baseline="0" dirty="0" smtClean="0"/>
              <a:t>8 </a:t>
            </a:r>
            <a:endParaRPr lang="en-AU" dirty="0"/>
          </a:p>
        </p:txBody>
      </p:sp>
      <p:sp>
        <p:nvSpPr>
          <p:cNvPr id="4" name="Slide Number Placeholder 3"/>
          <p:cNvSpPr>
            <a:spLocks noGrp="1"/>
          </p:cNvSpPr>
          <p:nvPr>
            <p:ph type="sldNum" sz="quarter" idx="10"/>
          </p:nvPr>
        </p:nvSpPr>
        <p:spPr/>
        <p:txBody>
          <a:bodyPr/>
          <a:lstStyle/>
          <a:p>
            <a:fld id="{6DD55D15-9B28-A748-81C9-D6F71FD6C19B}" type="slidenum">
              <a:rPr lang="en-US" smtClean="0"/>
              <a:t>2</a:t>
            </a:fld>
            <a:endParaRPr lang="en-US"/>
          </a:p>
        </p:txBody>
      </p:sp>
    </p:spTree>
    <p:extLst>
      <p:ext uri="{BB962C8B-B14F-4D97-AF65-F5344CB8AC3E}">
        <p14:creationId xmlns:p14="http://schemas.microsoft.com/office/powerpoint/2010/main" val="4284550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smtClean="0"/>
              <a:t>10-fold increased risk of death in first year after diagnosis</a:t>
            </a:r>
          </a:p>
          <a:p>
            <a:endParaRPr lang="en-AU" baseline="0" dirty="0" smtClean="0"/>
          </a:p>
          <a:p>
            <a:r>
              <a:rPr lang="en-AU" baseline="0" dirty="0" smtClean="0"/>
              <a:t>Sabin: Among people diagnosed very late, with 50 or less CD4,  over a follow-up period of two and a half years, 13% of people diagnosed late died.</a:t>
            </a:r>
          </a:p>
          <a:p>
            <a:endParaRPr lang="en-AU" baseline="0" dirty="0" smtClean="0"/>
          </a:p>
          <a:p>
            <a:r>
              <a:rPr lang="en-AU" baseline="0" dirty="0" smtClean="0"/>
              <a:t>Costs 2 x increased in first year and %0% more every year thereafter</a:t>
            </a:r>
          </a:p>
          <a:p>
            <a:endParaRPr lang="en-AU" baseline="0" dirty="0" smtClean="0"/>
          </a:p>
          <a:p>
            <a:r>
              <a:rPr lang="en-AU" baseline="0" dirty="0" smtClean="0"/>
              <a:t>Note that these were studies in high income countries with universal healthcare systems</a:t>
            </a:r>
            <a:endParaRPr lang="en-AU" dirty="0" smtClean="0"/>
          </a:p>
          <a:p>
            <a:endParaRPr lang="en-AU" dirty="0"/>
          </a:p>
        </p:txBody>
      </p:sp>
      <p:sp>
        <p:nvSpPr>
          <p:cNvPr id="4" name="Slide Number Placeholder 3"/>
          <p:cNvSpPr>
            <a:spLocks noGrp="1"/>
          </p:cNvSpPr>
          <p:nvPr>
            <p:ph type="sldNum" sz="quarter" idx="10"/>
          </p:nvPr>
        </p:nvSpPr>
        <p:spPr/>
        <p:txBody>
          <a:bodyPr/>
          <a:lstStyle/>
          <a:p>
            <a:fld id="{6DD55D15-9B28-A748-81C9-D6F71FD6C19B}" type="slidenum">
              <a:rPr lang="en-US" smtClean="0"/>
              <a:t>3</a:t>
            </a:fld>
            <a:endParaRPr lang="en-US"/>
          </a:p>
        </p:txBody>
      </p:sp>
    </p:spTree>
    <p:extLst>
      <p:ext uri="{BB962C8B-B14F-4D97-AF65-F5344CB8AC3E}">
        <p14:creationId xmlns:p14="http://schemas.microsoft.com/office/powerpoint/2010/main" val="4284550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smtClean="0"/>
              <a:t>This table shows the results of our multivariate analysis. In our analysis, </a:t>
            </a:r>
            <a:r>
              <a:rPr lang="en-AU" b="1" baseline="0" dirty="0" smtClean="0"/>
              <a:t>Age, HIV exposure and Region of birth</a:t>
            </a:r>
            <a:r>
              <a:rPr lang="en-AU" b="0" baseline="0" dirty="0" smtClean="0"/>
              <a:t> were associated with Advanced HIV diagnoses.  INCREASING TREND WITH AGE</a:t>
            </a:r>
          </a:p>
          <a:p>
            <a:endParaRPr lang="en-AU" b="0" baseline="0" dirty="0" smtClean="0"/>
          </a:p>
          <a:p>
            <a:r>
              <a:rPr lang="en-AU" b="0" baseline="0" dirty="0" smtClean="0"/>
              <a:t>In relation to age, compared to men between 15 and 29 years old, men in every older age category had increased odds of being diagnosed with Advanced HIV infection. Men who were 50 and above had greatly increased odds of Advanced diagnosis. OTHER FACTORS CONCIDERED BUT NOT STATISTICALLY WERE X, Y, Z</a:t>
            </a:r>
          </a:p>
          <a:p>
            <a:endParaRPr lang="en-AU" b="0" baseline="0" dirty="0" smtClean="0"/>
          </a:p>
          <a:p>
            <a:r>
              <a:rPr lang="en-AU" b="0" baseline="0" dirty="0" smtClean="0"/>
              <a:t>In relation to </a:t>
            </a:r>
            <a:r>
              <a:rPr lang="en-AU" b="1" baseline="0" dirty="0" smtClean="0"/>
              <a:t>HIV exposure</a:t>
            </a:r>
            <a:r>
              <a:rPr lang="en-AU" b="0" baseline="0" dirty="0" smtClean="0"/>
              <a:t>, compared to men who reported only homosexual contact, </a:t>
            </a:r>
            <a:r>
              <a:rPr lang="en-AU" b="1" baseline="0" dirty="0" smtClean="0"/>
              <a:t>Bisexual men </a:t>
            </a:r>
            <a:r>
              <a:rPr lang="en-AU" b="0" baseline="0" dirty="0" smtClean="0"/>
              <a:t>and </a:t>
            </a:r>
            <a:r>
              <a:rPr lang="en-AU" b="1" baseline="0" dirty="0" smtClean="0"/>
              <a:t>gay and bisexual men who also injected drugs </a:t>
            </a:r>
            <a:r>
              <a:rPr lang="en-AU" b="0" baseline="0" dirty="0" smtClean="0"/>
              <a:t>had increased odds of Advanced diagnosis.</a:t>
            </a:r>
          </a:p>
          <a:p>
            <a:endParaRPr lang="en-AU" b="0" baseline="0" dirty="0" smtClean="0"/>
          </a:p>
          <a:p>
            <a:r>
              <a:rPr lang="en-AU" b="0" baseline="0" dirty="0" smtClean="0"/>
              <a:t>In relation to </a:t>
            </a:r>
            <a:r>
              <a:rPr lang="en-AU" b="1" baseline="0" dirty="0" smtClean="0"/>
              <a:t>region of birth</a:t>
            </a:r>
            <a:r>
              <a:rPr lang="en-AU" b="0" baseline="0" dirty="0" smtClean="0"/>
              <a:t>, compared to m </a:t>
            </a:r>
            <a:endParaRPr lang="en-AU" b="1" dirty="0"/>
          </a:p>
        </p:txBody>
      </p:sp>
      <p:sp>
        <p:nvSpPr>
          <p:cNvPr id="4" name="Slide Number Placeholder 3"/>
          <p:cNvSpPr>
            <a:spLocks noGrp="1"/>
          </p:cNvSpPr>
          <p:nvPr>
            <p:ph type="sldNum" sz="quarter" idx="10"/>
          </p:nvPr>
        </p:nvSpPr>
        <p:spPr/>
        <p:txBody>
          <a:bodyPr/>
          <a:lstStyle/>
          <a:p>
            <a:fld id="{6DD55D15-9B28-A748-81C9-D6F71FD6C19B}" type="slidenum">
              <a:rPr lang="en-US" smtClean="0"/>
              <a:t>4</a:t>
            </a:fld>
            <a:endParaRPr lang="en-US"/>
          </a:p>
        </p:txBody>
      </p:sp>
    </p:spTree>
    <p:extLst>
      <p:ext uri="{BB962C8B-B14F-4D97-AF65-F5344CB8AC3E}">
        <p14:creationId xmlns:p14="http://schemas.microsoft.com/office/powerpoint/2010/main" val="2063958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aseline="0" dirty="0" smtClean="0"/>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6DD55D15-9B28-A748-81C9-D6F71FD6C19B}" type="slidenum">
              <a:rPr lang="en-US" smtClean="0"/>
              <a:t>5</a:t>
            </a:fld>
            <a:endParaRPr lang="en-US"/>
          </a:p>
        </p:txBody>
      </p:sp>
    </p:spTree>
    <p:extLst>
      <p:ext uri="{BB962C8B-B14F-4D97-AF65-F5344CB8AC3E}">
        <p14:creationId xmlns:p14="http://schemas.microsoft.com/office/powerpoint/2010/main" val="1716994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DD55D15-9B28-A748-81C9-D6F71FD6C19B}" type="slidenum">
              <a:rPr lang="en-US" smtClean="0"/>
              <a:t>6</a:t>
            </a:fld>
            <a:endParaRPr lang="en-US"/>
          </a:p>
        </p:txBody>
      </p:sp>
    </p:spTree>
    <p:extLst>
      <p:ext uri="{BB962C8B-B14F-4D97-AF65-F5344CB8AC3E}">
        <p14:creationId xmlns:p14="http://schemas.microsoft.com/office/powerpoint/2010/main" val="28157428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black">
    <p:bg>
      <p:bgPr>
        <a:solidFill>
          <a:srgbClr val="2D2D2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77118" y="4176293"/>
            <a:ext cx="7167850" cy="1296144"/>
          </a:xfrm>
          <a:prstGeom prst="rect">
            <a:avLst/>
          </a:prstGeom>
        </p:spPr>
        <p:txBody>
          <a:bodyPr lIns="0" tIns="0" rIns="0" bIns="0"/>
          <a:lstStyle>
            <a:lvl1pPr algn="l">
              <a:defRPr sz="3800" baseline="0">
                <a:solidFill>
                  <a:schemeClr val="bg1"/>
                </a:solidFill>
                <a:latin typeface="+mn-lt"/>
              </a:defRPr>
            </a:lvl1pPr>
          </a:lstStyle>
          <a:p>
            <a:r>
              <a:rPr lang="en-US" dirty="0" smtClean="0"/>
              <a:t>Presentation title goes here </a:t>
            </a:r>
            <a:br>
              <a:rPr lang="en-US" dirty="0" smtClean="0"/>
            </a:br>
            <a:r>
              <a:rPr lang="en-US" dirty="0" smtClean="0"/>
              <a:t>and can go over two lines</a:t>
            </a:r>
            <a:endParaRPr lang="en-AU" dirty="0"/>
          </a:p>
        </p:txBody>
      </p:sp>
      <p:sp>
        <p:nvSpPr>
          <p:cNvPr id="13" name="Content Placeholder 12"/>
          <p:cNvSpPr>
            <a:spLocks noGrp="1"/>
          </p:cNvSpPr>
          <p:nvPr>
            <p:ph sz="quarter" idx="10" hasCustomPrompt="1"/>
          </p:nvPr>
        </p:nvSpPr>
        <p:spPr>
          <a:xfrm>
            <a:off x="1077118" y="5454295"/>
            <a:ext cx="7167850" cy="288032"/>
          </a:xfrm>
          <a:prstGeom prst="rect">
            <a:avLst/>
          </a:prstGeom>
        </p:spPr>
        <p:txBody>
          <a:bodyPr vert="horz" lIns="0" tIns="0" rIns="0" bIns="0"/>
          <a:lstStyle>
            <a:lvl1pPr marL="0" indent="0">
              <a:buNone/>
              <a:defRPr sz="2000" b="1" baseline="0">
                <a:solidFill>
                  <a:srgbClr val="BD9C55"/>
                </a:solidFill>
              </a:defRPr>
            </a:lvl1pPr>
          </a:lstStyle>
          <a:p>
            <a:pPr lvl="0"/>
            <a:r>
              <a:rPr lang="en-AU" dirty="0" smtClean="0"/>
              <a:t>Author name and date</a:t>
            </a:r>
            <a:endParaRPr lang="en-US" dirty="0"/>
          </a:p>
        </p:txBody>
      </p:sp>
      <p:pic>
        <p:nvPicPr>
          <p:cNvPr id="5" name="Picture 4" descr="Kirby_Templates_PPT.pdf"/>
          <p:cNvPicPr>
            <a:picLocks noChangeAspect="1"/>
          </p:cNvPicPr>
          <p:nvPr userDrawn="1"/>
        </p:nvPicPr>
        <p:blipFill rotWithShape="1">
          <a:blip r:embed="rId2">
            <a:extLst>
              <a:ext uri="{28A0092B-C50C-407E-A947-70E740481C1C}">
                <a14:useLocalDpi xmlns:a14="http://schemas.microsoft.com/office/drawing/2010/main" val="0"/>
              </a:ext>
            </a:extLst>
          </a:blip>
          <a:srcRect r="54301" b="60454"/>
          <a:stretch/>
        </p:blipFill>
        <p:spPr>
          <a:xfrm>
            <a:off x="0" y="0"/>
            <a:ext cx="4178710" cy="2712065"/>
          </a:xfrm>
          <a:prstGeom prst="rect">
            <a:avLst/>
          </a:prstGeom>
        </p:spPr>
      </p:pic>
    </p:spTree>
    <p:extLst>
      <p:ext uri="{BB962C8B-B14F-4D97-AF65-F5344CB8AC3E}">
        <p14:creationId xmlns:p14="http://schemas.microsoft.com/office/powerpoint/2010/main" val="17080101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 Gold">
    <p:bg>
      <p:bgPr>
        <a:solidFill>
          <a:schemeClr val="bg2"/>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077118" y="2583967"/>
            <a:ext cx="7067128" cy="1692468"/>
          </a:xfrm>
          <a:prstGeom prst="rect">
            <a:avLst/>
          </a:prstGeom>
        </p:spPr>
        <p:txBody>
          <a:bodyPr lIns="0" tIns="0" rIns="0" bIns="0"/>
          <a:lstStyle>
            <a:lvl1pPr algn="l">
              <a:defRPr sz="4800" baseline="0">
                <a:solidFill>
                  <a:schemeClr val="tx1"/>
                </a:solidFill>
                <a:latin typeface="+mn-lt"/>
              </a:defRPr>
            </a:lvl1pPr>
          </a:lstStyle>
          <a:p>
            <a:r>
              <a:rPr lang="en-US" dirty="0" smtClean="0"/>
              <a:t>Divider title goes </a:t>
            </a:r>
            <a:br>
              <a:rPr lang="en-US" dirty="0" smtClean="0"/>
            </a:br>
            <a:r>
              <a:rPr lang="en-US" dirty="0" smtClean="0"/>
              <a:t>here over two lines</a:t>
            </a:r>
            <a:endParaRPr lang="en-AU" dirty="0"/>
          </a:p>
        </p:txBody>
      </p:sp>
      <p:sp>
        <p:nvSpPr>
          <p:cNvPr id="2" name="Footer Placeholder 1"/>
          <p:cNvSpPr>
            <a:spLocks noGrp="1"/>
          </p:cNvSpPr>
          <p:nvPr>
            <p:ph type="ftr" sz="quarter" idx="10"/>
          </p:nvPr>
        </p:nvSpPr>
        <p:spPr>
          <a:xfrm>
            <a:off x="518864" y="109736"/>
            <a:ext cx="6311153" cy="240537"/>
          </a:xfrm>
        </p:spPr>
        <p:txBody>
          <a:bodyPr/>
          <a:lstStyle/>
          <a:p>
            <a:r>
              <a:rPr lang="en-US" dirty="0" smtClean="0"/>
              <a:t>Presentation Title  //  edit 'Header &amp; Footer' to change or remove </a:t>
            </a:r>
          </a:p>
        </p:txBody>
      </p:sp>
      <p:sp>
        <p:nvSpPr>
          <p:cNvPr id="3" name="Slide Number Placeholder 2"/>
          <p:cNvSpPr>
            <a:spLocks noGrp="1"/>
          </p:cNvSpPr>
          <p:nvPr>
            <p:ph type="sldNum" sz="quarter" idx="11"/>
          </p:nvPr>
        </p:nvSpPr>
        <p:spPr>
          <a:xfrm>
            <a:off x="-3507088" y="6525344"/>
            <a:ext cx="668065" cy="251748"/>
          </a:xfrm>
        </p:spPr>
        <p:txBody>
          <a:bodyPr/>
          <a:lstStyle/>
          <a:p>
            <a:fld id="{8C385F23-470B-B540-9492-8220B9E90E81}" type="slidenum">
              <a:rPr lang="en-US" smtClean="0"/>
              <a:pPr/>
              <a:t>‹#›</a:t>
            </a:fld>
            <a:endParaRPr lang="en-US" dirty="0"/>
          </a:p>
        </p:txBody>
      </p:sp>
    </p:spTree>
    <p:extLst>
      <p:ext uri="{BB962C8B-B14F-4D97-AF65-F5344CB8AC3E}">
        <p14:creationId xmlns:p14="http://schemas.microsoft.com/office/powerpoint/2010/main" val="40415504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pics - Gold">
    <p:bg>
      <p:bgPr>
        <a:solidFill>
          <a:schemeClr val="bg2"/>
        </a:solidFill>
        <a:effectLst/>
      </p:bgPr>
    </p:bg>
    <p:spTree>
      <p:nvGrpSpPr>
        <p:cNvPr id="1" name=""/>
        <p:cNvGrpSpPr/>
        <p:nvPr/>
      </p:nvGrpSpPr>
      <p:grpSpPr>
        <a:xfrm>
          <a:off x="0" y="0"/>
          <a:ext cx="0" cy="0"/>
          <a:chOff x="0" y="0"/>
          <a:chExt cx="0" cy="0"/>
        </a:xfrm>
      </p:grpSpPr>
      <p:sp>
        <p:nvSpPr>
          <p:cNvPr id="7" name="Text Placeholder 4"/>
          <p:cNvSpPr>
            <a:spLocks noGrp="1"/>
          </p:cNvSpPr>
          <p:nvPr>
            <p:ph type="body" sz="quarter" idx="10" hasCustomPrompt="1"/>
          </p:nvPr>
        </p:nvSpPr>
        <p:spPr>
          <a:xfrm>
            <a:off x="518864" y="934763"/>
            <a:ext cx="5688012" cy="864096"/>
          </a:xfrm>
          <a:prstGeom prst="rect">
            <a:avLst/>
          </a:prstGeom>
        </p:spPr>
        <p:txBody>
          <a:bodyPr lIns="0" tIns="0" rIns="0" bIns="0"/>
          <a:lstStyle>
            <a:lvl1pPr>
              <a:buNone/>
              <a:defRPr sz="5000" b="1" baseline="0">
                <a:solidFill>
                  <a:schemeClr val="tx1"/>
                </a:solidFill>
                <a:latin typeface="+mn-lt"/>
              </a:defRPr>
            </a:lvl1pPr>
          </a:lstStyle>
          <a:p>
            <a:pPr lvl="0"/>
            <a:r>
              <a:rPr lang="en-US" dirty="0"/>
              <a:t>Topics</a:t>
            </a:r>
          </a:p>
        </p:txBody>
      </p:sp>
      <p:sp>
        <p:nvSpPr>
          <p:cNvPr id="8" name="Text Placeholder 6"/>
          <p:cNvSpPr>
            <a:spLocks noGrp="1"/>
          </p:cNvSpPr>
          <p:nvPr>
            <p:ph type="body" sz="quarter" idx="11" hasCustomPrompt="1"/>
          </p:nvPr>
        </p:nvSpPr>
        <p:spPr>
          <a:xfrm>
            <a:off x="518864" y="1921104"/>
            <a:ext cx="7882160" cy="4345880"/>
          </a:xfrm>
          <a:prstGeom prst="rect">
            <a:avLst/>
          </a:prstGeom>
        </p:spPr>
        <p:txBody>
          <a:bodyPr lIns="0" tIns="0" rIns="0" bIns="0"/>
          <a:lstStyle>
            <a:lvl1pPr>
              <a:lnSpc>
                <a:spcPct val="110000"/>
              </a:lnSpc>
              <a:buNone/>
              <a:defRPr sz="3000">
                <a:solidFill>
                  <a:schemeClr val="bg2">
                    <a:lumMod val="40000"/>
                    <a:lumOff val="60000"/>
                  </a:schemeClr>
                </a:solidFill>
                <a:latin typeface="+mn-lt"/>
              </a:defRPr>
            </a:lvl1pPr>
          </a:lstStyle>
          <a:p>
            <a:pPr lvl="0"/>
            <a:r>
              <a:rPr lang="en-US" dirty="0"/>
              <a:t>Topic A</a:t>
            </a:r>
          </a:p>
        </p:txBody>
      </p:sp>
      <p:sp>
        <p:nvSpPr>
          <p:cNvPr id="2" name="Footer Placeholder 1"/>
          <p:cNvSpPr>
            <a:spLocks noGrp="1"/>
          </p:cNvSpPr>
          <p:nvPr>
            <p:ph type="ftr" sz="quarter" idx="12"/>
          </p:nvPr>
        </p:nvSpPr>
        <p:spPr>
          <a:xfrm>
            <a:off x="518864" y="109736"/>
            <a:ext cx="6311153" cy="240537"/>
          </a:xfrm>
        </p:spPr>
        <p:txBody>
          <a:bodyPr/>
          <a:lstStyle/>
          <a:p>
            <a:r>
              <a:rPr lang="en-US" dirty="0">
                <a:solidFill>
                  <a:prstClr val="white">
                    <a:lumMod val="65000"/>
                  </a:prstClr>
                </a:solidFill>
              </a:rPr>
              <a:t>Presentation Title  //  edit 'Header &amp; Footer' to change or remove </a:t>
            </a:r>
          </a:p>
        </p:txBody>
      </p:sp>
      <p:sp>
        <p:nvSpPr>
          <p:cNvPr id="3" name="Slide Number Placeholder 2"/>
          <p:cNvSpPr>
            <a:spLocks noGrp="1"/>
          </p:cNvSpPr>
          <p:nvPr>
            <p:ph type="sldNum" sz="quarter" idx="13"/>
          </p:nvPr>
        </p:nvSpPr>
        <p:spPr>
          <a:xfrm>
            <a:off x="-3372617" y="6525344"/>
            <a:ext cx="668065" cy="251748"/>
          </a:xfrm>
        </p:spPr>
        <p:txBody>
          <a:bodyPr/>
          <a:lstStyle>
            <a:lvl1pPr>
              <a:defRPr b="0">
                <a:solidFill>
                  <a:schemeClr val="bg2"/>
                </a:solidFill>
              </a:defRPr>
            </a:lvl1pPr>
          </a:lstStyle>
          <a:p>
            <a:fld id="{8C385F23-470B-B540-9492-8220B9E90E81}" type="slidenum">
              <a:rPr lang="en-US" smtClean="0">
                <a:solidFill>
                  <a:srgbClr val="BE9D5A"/>
                </a:solidFill>
              </a:rPr>
              <a:pPr/>
              <a:t>‹#›</a:t>
            </a:fld>
            <a:endParaRPr lang="en-US" dirty="0">
              <a:solidFill>
                <a:srgbClr val="BE9D5A"/>
              </a:solidFill>
            </a:endParaRPr>
          </a:p>
        </p:txBody>
      </p:sp>
    </p:spTree>
    <p:extLst>
      <p:ext uri="{BB962C8B-B14F-4D97-AF65-F5344CB8AC3E}">
        <p14:creationId xmlns:p14="http://schemas.microsoft.com/office/powerpoint/2010/main" val="4050161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pics - White">
    <p:spTree>
      <p:nvGrpSpPr>
        <p:cNvPr id="1" name=""/>
        <p:cNvGrpSpPr/>
        <p:nvPr/>
      </p:nvGrpSpPr>
      <p:grpSpPr>
        <a:xfrm>
          <a:off x="0" y="0"/>
          <a:ext cx="0" cy="0"/>
          <a:chOff x="0" y="0"/>
          <a:chExt cx="0" cy="0"/>
        </a:xfrm>
      </p:grpSpPr>
      <p:sp>
        <p:nvSpPr>
          <p:cNvPr id="7" name="Text Placeholder 4"/>
          <p:cNvSpPr>
            <a:spLocks noGrp="1"/>
          </p:cNvSpPr>
          <p:nvPr>
            <p:ph type="body" sz="quarter" idx="10" hasCustomPrompt="1"/>
          </p:nvPr>
        </p:nvSpPr>
        <p:spPr>
          <a:xfrm>
            <a:off x="518864" y="934763"/>
            <a:ext cx="5688012" cy="864096"/>
          </a:xfrm>
          <a:prstGeom prst="rect">
            <a:avLst/>
          </a:prstGeom>
        </p:spPr>
        <p:txBody>
          <a:bodyPr lIns="0" tIns="0" rIns="0" bIns="0"/>
          <a:lstStyle>
            <a:lvl1pPr>
              <a:buNone/>
              <a:defRPr sz="5000" b="1" baseline="0">
                <a:solidFill>
                  <a:schemeClr val="tx1"/>
                </a:solidFill>
                <a:latin typeface="+mn-lt"/>
              </a:defRPr>
            </a:lvl1pPr>
          </a:lstStyle>
          <a:p>
            <a:pPr lvl="0"/>
            <a:r>
              <a:rPr lang="en-US" dirty="0"/>
              <a:t>Topics</a:t>
            </a:r>
          </a:p>
        </p:txBody>
      </p:sp>
      <p:sp>
        <p:nvSpPr>
          <p:cNvPr id="8" name="Text Placeholder 6"/>
          <p:cNvSpPr>
            <a:spLocks noGrp="1"/>
          </p:cNvSpPr>
          <p:nvPr>
            <p:ph type="body" sz="quarter" idx="11" hasCustomPrompt="1"/>
          </p:nvPr>
        </p:nvSpPr>
        <p:spPr>
          <a:xfrm>
            <a:off x="518864" y="1921104"/>
            <a:ext cx="7882160" cy="4345880"/>
          </a:xfrm>
          <a:prstGeom prst="rect">
            <a:avLst/>
          </a:prstGeom>
        </p:spPr>
        <p:txBody>
          <a:bodyPr lIns="0" tIns="0" rIns="0" bIns="0"/>
          <a:lstStyle>
            <a:lvl1pPr>
              <a:lnSpc>
                <a:spcPct val="110000"/>
              </a:lnSpc>
              <a:buNone/>
              <a:defRPr sz="3000">
                <a:solidFill>
                  <a:schemeClr val="bg1">
                    <a:lumMod val="75000"/>
                  </a:schemeClr>
                </a:solidFill>
                <a:latin typeface="+mn-lt"/>
              </a:defRPr>
            </a:lvl1pPr>
          </a:lstStyle>
          <a:p>
            <a:pPr lvl="0"/>
            <a:r>
              <a:rPr lang="en-US" dirty="0"/>
              <a:t>Topic A</a:t>
            </a:r>
          </a:p>
        </p:txBody>
      </p:sp>
      <p:sp>
        <p:nvSpPr>
          <p:cNvPr id="4" name="Footer Placeholder 3"/>
          <p:cNvSpPr>
            <a:spLocks noGrp="1"/>
          </p:cNvSpPr>
          <p:nvPr>
            <p:ph type="ftr" sz="quarter" idx="12"/>
          </p:nvPr>
        </p:nvSpPr>
        <p:spPr>
          <a:xfrm>
            <a:off x="518864" y="109736"/>
            <a:ext cx="6311153" cy="240537"/>
          </a:xfrm>
        </p:spPr>
        <p:txBody>
          <a:bodyPr/>
          <a:lstStyle/>
          <a:p>
            <a:r>
              <a:rPr lang="en-US" dirty="0">
                <a:solidFill>
                  <a:prstClr val="white">
                    <a:lumMod val="65000"/>
                  </a:prstClr>
                </a:solidFill>
              </a:rPr>
              <a:t>Presentation Title  //  edit 'Header &amp; Footer' to change or remove </a:t>
            </a:r>
          </a:p>
        </p:txBody>
      </p:sp>
      <p:sp>
        <p:nvSpPr>
          <p:cNvPr id="5" name="Slide Number Placeholder 4"/>
          <p:cNvSpPr>
            <a:spLocks noGrp="1"/>
          </p:cNvSpPr>
          <p:nvPr>
            <p:ph type="sldNum" sz="quarter" idx="13"/>
          </p:nvPr>
        </p:nvSpPr>
        <p:spPr>
          <a:xfrm>
            <a:off x="-3529500" y="6525344"/>
            <a:ext cx="668065" cy="251748"/>
          </a:xfrm>
        </p:spPr>
        <p:txBody>
          <a:body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16598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pics - Grey">
    <p:bg>
      <p:bgPr>
        <a:solidFill>
          <a:schemeClr val="bg1">
            <a:lumMod val="65000"/>
          </a:schemeClr>
        </a:solidFill>
        <a:effectLst/>
      </p:bgPr>
    </p:bg>
    <p:spTree>
      <p:nvGrpSpPr>
        <p:cNvPr id="1" name=""/>
        <p:cNvGrpSpPr/>
        <p:nvPr/>
      </p:nvGrpSpPr>
      <p:grpSpPr>
        <a:xfrm>
          <a:off x="0" y="0"/>
          <a:ext cx="0" cy="0"/>
          <a:chOff x="0" y="0"/>
          <a:chExt cx="0" cy="0"/>
        </a:xfrm>
      </p:grpSpPr>
      <p:sp>
        <p:nvSpPr>
          <p:cNvPr id="7" name="Text Placeholder 4"/>
          <p:cNvSpPr>
            <a:spLocks noGrp="1"/>
          </p:cNvSpPr>
          <p:nvPr>
            <p:ph type="body" sz="quarter" idx="10" hasCustomPrompt="1"/>
          </p:nvPr>
        </p:nvSpPr>
        <p:spPr>
          <a:xfrm>
            <a:off x="518864" y="934763"/>
            <a:ext cx="5688012" cy="864096"/>
          </a:xfrm>
          <a:prstGeom prst="rect">
            <a:avLst/>
          </a:prstGeom>
        </p:spPr>
        <p:txBody>
          <a:bodyPr lIns="0" tIns="0" rIns="0" bIns="0"/>
          <a:lstStyle>
            <a:lvl1pPr>
              <a:buNone/>
              <a:defRPr sz="5000" b="1" baseline="0">
                <a:solidFill>
                  <a:schemeClr val="tx1"/>
                </a:solidFill>
                <a:latin typeface="+mn-lt"/>
              </a:defRPr>
            </a:lvl1pPr>
          </a:lstStyle>
          <a:p>
            <a:pPr lvl="0"/>
            <a:r>
              <a:rPr lang="en-US" dirty="0"/>
              <a:t>Topics</a:t>
            </a:r>
          </a:p>
        </p:txBody>
      </p:sp>
      <p:sp>
        <p:nvSpPr>
          <p:cNvPr id="8" name="Text Placeholder 6"/>
          <p:cNvSpPr>
            <a:spLocks noGrp="1"/>
          </p:cNvSpPr>
          <p:nvPr>
            <p:ph type="body" sz="quarter" idx="11" hasCustomPrompt="1"/>
          </p:nvPr>
        </p:nvSpPr>
        <p:spPr>
          <a:xfrm>
            <a:off x="518864" y="1921104"/>
            <a:ext cx="7882160" cy="4345880"/>
          </a:xfrm>
          <a:prstGeom prst="rect">
            <a:avLst/>
          </a:prstGeom>
        </p:spPr>
        <p:txBody>
          <a:bodyPr lIns="0" tIns="0" rIns="0" bIns="0"/>
          <a:lstStyle>
            <a:lvl1pPr>
              <a:lnSpc>
                <a:spcPct val="110000"/>
              </a:lnSpc>
              <a:buNone/>
              <a:defRPr sz="3000">
                <a:solidFill>
                  <a:schemeClr val="bg1">
                    <a:lumMod val="85000"/>
                  </a:schemeClr>
                </a:solidFill>
                <a:latin typeface="+mn-lt"/>
              </a:defRPr>
            </a:lvl1pPr>
          </a:lstStyle>
          <a:p>
            <a:pPr lvl="0"/>
            <a:r>
              <a:rPr lang="en-US" dirty="0"/>
              <a:t>Topic A</a:t>
            </a:r>
          </a:p>
        </p:txBody>
      </p:sp>
      <p:sp>
        <p:nvSpPr>
          <p:cNvPr id="2" name="Footer Placeholder 1"/>
          <p:cNvSpPr>
            <a:spLocks noGrp="1"/>
          </p:cNvSpPr>
          <p:nvPr>
            <p:ph type="ftr" sz="quarter" idx="12"/>
          </p:nvPr>
        </p:nvSpPr>
        <p:spPr>
          <a:xfrm>
            <a:off x="518864" y="109736"/>
            <a:ext cx="6311153" cy="240537"/>
          </a:xfrm>
        </p:spPr>
        <p:txBody>
          <a:bodyPr/>
          <a:lstStyle/>
          <a:p>
            <a:r>
              <a:rPr lang="en-US" dirty="0">
                <a:solidFill>
                  <a:prstClr val="white">
                    <a:lumMod val="65000"/>
                  </a:prstClr>
                </a:solidFill>
              </a:rPr>
              <a:t>Presentation Title  //  edit 'Header &amp; Footer' to change or remove </a:t>
            </a:r>
          </a:p>
        </p:txBody>
      </p:sp>
      <p:sp>
        <p:nvSpPr>
          <p:cNvPr id="3" name="Slide Number Placeholder 2"/>
          <p:cNvSpPr>
            <a:spLocks noGrp="1"/>
          </p:cNvSpPr>
          <p:nvPr>
            <p:ph type="sldNum" sz="quarter" idx="13"/>
          </p:nvPr>
        </p:nvSpPr>
        <p:spPr>
          <a:xfrm>
            <a:off x="-3499617" y="6525344"/>
            <a:ext cx="668065" cy="251748"/>
          </a:xfrm>
        </p:spPr>
        <p:txBody>
          <a:body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2575110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1" name="Rectangle 10"/>
          <p:cNvSpPr/>
          <p:nvPr userDrawn="1"/>
        </p:nvSpPr>
        <p:spPr>
          <a:xfrm>
            <a:off x="0" y="490047"/>
            <a:ext cx="9144000" cy="612000"/>
          </a:xfrm>
          <a:prstGeom prst="rect">
            <a:avLst/>
          </a:prstGeom>
          <a:solidFill>
            <a:srgbClr val="DADA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13" name="Straight Connector 12"/>
          <p:cNvCxnSpPr/>
          <p:nvPr userDrawn="1"/>
        </p:nvCxnSpPr>
        <p:spPr>
          <a:xfrm>
            <a:off x="539553" y="6475329"/>
            <a:ext cx="8064000" cy="0"/>
          </a:xfrm>
          <a:prstGeom prst="line">
            <a:avLst/>
          </a:prstGeom>
          <a:ln w="9525" cmpd="sng">
            <a:solidFill>
              <a:srgbClr val="C6C6C6"/>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7"/>
          <p:cNvSpPr>
            <a:spLocks noGrp="1"/>
          </p:cNvSpPr>
          <p:nvPr>
            <p:ph type="body" sz="quarter" idx="11" hasCustomPrompt="1"/>
          </p:nvPr>
        </p:nvSpPr>
        <p:spPr>
          <a:xfrm>
            <a:off x="1597302" y="6525343"/>
            <a:ext cx="7006251" cy="251748"/>
          </a:xfrm>
          <a:prstGeom prst="rect">
            <a:avLst/>
          </a:prstGeom>
        </p:spPr>
        <p:txBody>
          <a:bodyPr vert="horz" lIns="0" tIns="0" rIns="0" bIns="0" anchor="t"/>
          <a:lstStyle>
            <a:lvl1pPr marL="0" indent="0" algn="r">
              <a:buNone/>
              <a:defRPr sz="1200">
                <a:solidFill>
                  <a:schemeClr val="bg1">
                    <a:lumMod val="65000"/>
                  </a:schemeClr>
                </a:solidFill>
              </a:defRPr>
            </a:lvl1pPr>
            <a:lvl2pPr algn="r">
              <a:defRPr sz="1200"/>
            </a:lvl2pPr>
            <a:lvl3pPr algn="r">
              <a:defRPr sz="1200"/>
            </a:lvl3pPr>
            <a:lvl4pPr algn="r">
              <a:defRPr sz="1200"/>
            </a:lvl4pPr>
            <a:lvl5pPr algn="r">
              <a:defRPr sz="1200"/>
            </a:lvl5pPr>
          </a:lstStyle>
          <a:p>
            <a:pPr lvl="0"/>
            <a:r>
              <a:rPr lang="en-AU" dirty="0"/>
              <a:t>Source:</a:t>
            </a:r>
            <a:endParaRPr lang="en-US" dirty="0"/>
          </a:p>
        </p:txBody>
      </p:sp>
      <p:sp>
        <p:nvSpPr>
          <p:cNvPr id="10" name="Content Placeholder 2"/>
          <p:cNvSpPr>
            <a:spLocks noGrp="1"/>
          </p:cNvSpPr>
          <p:nvPr>
            <p:ph sz="quarter" idx="13" hasCustomPrompt="1"/>
          </p:nvPr>
        </p:nvSpPr>
        <p:spPr>
          <a:xfrm>
            <a:off x="517141" y="1255677"/>
            <a:ext cx="8086412" cy="4982264"/>
          </a:xfrm>
          <a:prstGeom prst="rect">
            <a:avLst/>
          </a:prstGeom>
        </p:spPr>
        <p:txBody>
          <a:bodyPr vert="horz" lIns="0" tIns="0" rIns="0" bIns="0"/>
          <a:lstStyle>
            <a:lvl1pPr marL="0" marR="0" indent="0" algn="l" defTabSz="457200" rtl="0" eaLnBrk="1" fontAlgn="base" latinLnBrk="0" hangingPunct="1">
              <a:lnSpc>
                <a:spcPct val="100000"/>
              </a:lnSpc>
              <a:spcBef>
                <a:spcPct val="20000"/>
              </a:spcBef>
              <a:spcAft>
                <a:spcPct val="0"/>
              </a:spcAft>
              <a:buClrTx/>
              <a:buSzTx/>
              <a:buFont typeface="Arial"/>
              <a:buNone/>
              <a:tabLst/>
              <a:defRPr sz="3200" b="1"/>
            </a:lvl1pPr>
          </a:lstStyle>
          <a:p>
            <a:r>
              <a:rPr lang="en-US" sz="2800" dirty="0">
                <a:solidFill>
                  <a:schemeClr val="bg2"/>
                </a:solidFill>
              </a:rPr>
              <a:t>Heading</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a:solidFill>
                  <a:srgbClr val="000000"/>
                </a:solidFill>
              </a:rPr>
              <a:t>Lorem</a:t>
            </a:r>
            <a:r>
              <a:rPr lang="en-US" sz="2200" b="0" dirty="0">
                <a:solidFill>
                  <a:srgbClr val="000000"/>
                </a:solidFill>
              </a:rPr>
              <a:t> </a:t>
            </a:r>
            <a:r>
              <a:rPr lang="en-US" sz="2200" b="0" dirty="0" err="1">
                <a:solidFill>
                  <a:srgbClr val="000000"/>
                </a:solidFill>
              </a:rPr>
              <a:t>ipsum</a:t>
            </a:r>
            <a:r>
              <a:rPr lang="en-US" sz="2200" b="0" dirty="0">
                <a:solidFill>
                  <a:srgbClr val="000000"/>
                </a:solidFill>
              </a:rPr>
              <a:t> dolor sit </a:t>
            </a:r>
            <a:r>
              <a:rPr lang="en-US" sz="2200" b="0" dirty="0" err="1">
                <a:solidFill>
                  <a:srgbClr val="000000"/>
                </a:solidFill>
              </a:rPr>
              <a:t>amet</a:t>
            </a:r>
            <a:r>
              <a:rPr lang="en-US" sz="2200" b="0" dirty="0">
                <a:solidFill>
                  <a:srgbClr val="000000"/>
                </a:solidFill>
              </a:rPr>
              <a:t>, </a:t>
            </a:r>
            <a:r>
              <a:rPr lang="en-US" sz="2200" b="0" dirty="0" err="1">
                <a:solidFill>
                  <a:srgbClr val="000000"/>
                </a:solidFill>
              </a:rPr>
              <a:t>consectetur</a:t>
            </a:r>
            <a:r>
              <a:rPr lang="en-US" sz="2200" b="0" dirty="0">
                <a:solidFill>
                  <a:srgbClr val="000000"/>
                </a:solidFill>
              </a:rPr>
              <a:t> </a:t>
            </a:r>
            <a:r>
              <a:rPr lang="en-US" sz="2200" b="0" dirty="0" err="1">
                <a:solidFill>
                  <a:srgbClr val="000000"/>
                </a:solidFill>
              </a:rPr>
              <a:t>adipiscing</a:t>
            </a:r>
            <a:r>
              <a:rPr lang="en-US" sz="2200" b="0" dirty="0">
                <a:solidFill>
                  <a:srgbClr val="000000"/>
                </a:solidFill>
              </a:rPr>
              <a:t> </a:t>
            </a:r>
            <a:r>
              <a:rPr lang="en-US" sz="2200" b="0" dirty="0" err="1">
                <a:solidFill>
                  <a:srgbClr val="000000"/>
                </a:solidFill>
              </a:rPr>
              <a:t>elit</a:t>
            </a:r>
            <a:r>
              <a:rPr lang="en-US" sz="2200" b="0" dirty="0">
                <a:solidFill>
                  <a:srgbClr val="000000"/>
                </a:solidFill>
              </a:rPr>
              <a:t>.</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a:solidFill>
                  <a:srgbClr val="000000"/>
                </a:solidFill>
              </a:rPr>
              <a:t>Etiam</a:t>
            </a:r>
            <a:r>
              <a:rPr lang="en-US" sz="2200" b="0" dirty="0">
                <a:solidFill>
                  <a:srgbClr val="000000"/>
                </a:solidFill>
              </a:rPr>
              <a:t> </a:t>
            </a:r>
            <a:r>
              <a:rPr lang="en-US" sz="2200" b="0" dirty="0" err="1">
                <a:solidFill>
                  <a:srgbClr val="000000"/>
                </a:solidFill>
              </a:rPr>
              <a:t>tristique</a:t>
            </a:r>
            <a:r>
              <a:rPr lang="en-US" sz="2200" b="0" dirty="0">
                <a:solidFill>
                  <a:srgbClr val="000000"/>
                </a:solidFill>
              </a:rPr>
              <a:t> in </a:t>
            </a:r>
            <a:r>
              <a:rPr lang="en-US" sz="2200" b="0" dirty="0" err="1">
                <a:solidFill>
                  <a:srgbClr val="000000"/>
                </a:solidFill>
              </a:rPr>
              <a:t>tellus</a:t>
            </a:r>
            <a:r>
              <a:rPr lang="en-US" sz="2200" b="0" dirty="0">
                <a:solidFill>
                  <a:srgbClr val="000000"/>
                </a:solidFill>
              </a:rPr>
              <a:t> </a:t>
            </a:r>
            <a:r>
              <a:rPr lang="en-US" sz="2200" b="0" dirty="0" err="1">
                <a:solidFill>
                  <a:srgbClr val="000000"/>
                </a:solidFill>
              </a:rPr>
              <a:t>sed</a:t>
            </a:r>
            <a:r>
              <a:rPr lang="en-US" sz="2200" b="0" dirty="0">
                <a:solidFill>
                  <a:srgbClr val="000000"/>
                </a:solidFill>
              </a:rPr>
              <a:t> </a:t>
            </a:r>
            <a:r>
              <a:rPr lang="en-US" sz="2200" b="0" dirty="0" err="1">
                <a:solidFill>
                  <a:srgbClr val="000000"/>
                </a:solidFill>
              </a:rPr>
              <a:t>iaculis</a:t>
            </a:r>
            <a:r>
              <a:rPr lang="en-US" sz="2200" b="0" dirty="0">
                <a:solidFill>
                  <a:srgbClr val="000000"/>
                </a:solidFill>
              </a:rPr>
              <a:t>. </a:t>
            </a:r>
            <a:r>
              <a:rPr lang="en-US" sz="2200" b="0" dirty="0" err="1">
                <a:solidFill>
                  <a:srgbClr val="000000"/>
                </a:solidFill>
              </a:rPr>
              <a:t>Etiam</a:t>
            </a:r>
            <a:r>
              <a:rPr lang="en-US" sz="2200" b="0" dirty="0">
                <a:solidFill>
                  <a:srgbClr val="000000"/>
                </a:solidFill>
              </a:rPr>
              <a:t> </a:t>
            </a:r>
            <a:r>
              <a:rPr lang="en-US" sz="2200" b="0" dirty="0" err="1">
                <a:solidFill>
                  <a:srgbClr val="000000"/>
                </a:solidFill>
              </a:rPr>
              <a:t>elementum</a:t>
            </a:r>
            <a:r>
              <a:rPr lang="en-US" sz="2200" b="0" dirty="0">
                <a:solidFill>
                  <a:srgbClr val="000000"/>
                </a:solidFill>
              </a:rPr>
              <a:t>, </a:t>
            </a:r>
            <a:r>
              <a:rPr lang="en-US" sz="2200" b="0" dirty="0" err="1">
                <a:solidFill>
                  <a:srgbClr val="000000"/>
                </a:solidFill>
              </a:rPr>
              <a:t>velit</a:t>
            </a:r>
            <a:r>
              <a:rPr lang="en-US" sz="2200" b="0" dirty="0">
                <a:solidFill>
                  <a:srgbClr val="000000"/>
                </a:solidFill>
              </a:rPr>
              <a:t> </a:t>
            </a:r>
            <a:r>
              <a:rPr lang="en-US" sz="2200" b="0" dirty="0" err="1">
                <a:solidFill>
                  <a:srgbClr val="000000"/>
                </a:solidFill>
              </a:rPr>
              <a:t>sed</a:t>
            </a:r>
            <a:r>
              <a:rPr lang="en-US" sz="2200" b="0" dirty="0">
                <a:solidFill>
                  <a:srgbClr val="000000"/>
                </a:solidFill>
              </a:rPr>
              <a:t> </a:t>
            </a:r>
            <a:r>
              <a:rPr lang="en-US" sz="2200" b="0" dirty="0" err="1">
                <a:solidFill>
                  <a:srgbClr val="000000"/>
                </a:solidFill>
              </a:rPr>
              <a:t>porta</a:t>
            </a:r>
            <a:r>
              <a:rPr lang="en-US" sz="2200" b="0" dirty="0">
                <a:solidFill>
                  <a:srgbClr val="000000"/>
                </a:solidFill>
              </a:rPr>
              <a:t> </a:t>
            </a:r>
            <a:r>
              <a:rPr lang="en-US" sz="2200" b="0" dirty="0" err="1">
                <a:solidFill>
                  <a:srgbClr val="000000"/>
                </a:solidFill>
              </a:rPr>
              <a:t>laoreet</a:t>
            </a:r>
            <a:r>
              <a:rPr lang="en-US" sz="2200" b="0" dirty="0">
                <a:solidFill>
                  <a:srgbClr val="000000"/>
                </a:solidFill>
              </a:rPr>
              <a:t>, </a:t>
            </a:r>
            <a:r>
              <a:rPr lang="en-US" sz="2200" b="0" dirty="0" err="1">
                <a:solidFill>
                  <a:srgbClr val="000000"/>
                </a:solidFill>
              </a:rPr>
              <a:t>eros</a:t>
            </a:r>
            <a:r>
              <a:rPr lang="en-US" sz="2200" b="0" dirty="0">
                <a:solidFill>
                  <a:srgbClr val="000000"/>
                </a:solidFill>
              </a:rPr>
              <a:t> </a:t>
            </a:r>
            <a:r>
              <a:rPr lang="en-US" sz="2200" b="0" dirty="0" err="1">
                <a:solidFill>
                  <a:srgbClr val="000000"/>
                </a:solidFill>
              </a:rPr>
              <a:t>neque</a:t>
            </a:r>
            <a:r>
              <a:rPr lang="en-US" sz="2200" b="0" dirty="0">
                <a:solidFill>
                  <a:srgbClr val="000000"/>
                </a:solidFill>
              </a:rPr>
              <a:t> </a:t>
            </a:r>
            <a:r>
              <a:rPr lang="en-US" sz="2200" b="0" dirty="0" err="1">
                <a:solidFill>
                  <a:srgbClr val="000000"/>
                </a:solidFill>
              </a:rPr>
              <a:t>auctor</a:t>
            </a:r>
            <a:r>
              <a:rPr lang="en-US" sz="2200" b="0" dirty="0">
                <a:solidFill>
                  <a:srgbClr val="000000"/>
                </a:solidFill>
              </a:rPr>
              <a:t> </a:t>
            </a:r>
            <a:r>
              <a:rPr lang="en-US" sz="2200" b="0" dirty="0" err="1">
                <a:solidFill>
                  <a:srgbClr val="000000"/>
                </a:solidFill>
              </a:rPr>
              <a:t>urna</a:t>
            </a:r>
            <a:endParaRPr lang="en-US" sz="2200" b="0" dirty="0">
              <a:solidFill>
                <a:srgbClr val="000000"/>
              </a:solidFill>
            </a:endParaRP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a:solidFill>
                  <a:srgbClr val="000000"/>
                </a:solidFill>
              </a:rPr>
              <a:t>Nisl</a:t>
            </a:r>
            <a:r>
              <a:rPr lang="en-US" sz="2200" b="0" dirty="0">
                <a:solidFill>
                  <a:srgbClr val="000000"/>
                </a:solidFill>
              </a:rPr>
              <a:t> </a:t>
            </a:r>
            <a:r>
              <a:rPr lang="en-US" sz="2200" b="0" dirty="0" err="1">
                <a:solidFill>
                  <a:srgbClr val="000000"/>
                </a:solidFill>
              </a:rPr>
              <a:t>risus</a:t>
            </a:r>
            <a:r>
              <a:rPr lang="en-US" sz="2200" b="0" dirty="0">
                <a:solidFill>
                  <a:srgbClr val="000000"/>
                </a:solidFill>
              </a:rPr>
              <a:t> </a:t>
            </a:r>
            <a:r>
              <a:rPr lang="en-US" sz="2200" b="0" dirty="0" err="1">
                <a:solidFill>
                  <a:srgbClr val="000000"/>
                </a:solidFill>
              </a:rPr>
              <a:t>malesuada</a:t>
            </a:r>
            <a:r>
              <a:rPr lang="en-US" sz="2200" b="0" dirty="0">
                <a:solidFill>
                  <a:srgbClr val="000000"/>
                </a:solidFill>
              </a:rPr>
              <a:t> ex. </a:t>
            </a:r>
            <a:r>
              <a:rPr lang="en-US" sz="2200" b="0" dirty="0" err="1">
                <a:solidFill>
                  <a:srgbClr val="000000"/>
                </a:solidFill>
              </a:rPr>
              <a:t>Donec</a:t>
            </a:r>
            <a:r>
              <a:rPr lang="en-US" sz="2200" b="0" dirty="0">
                <a:solidFill>
                  <a:srgbClr val="000000"/>
                </a:solidFill>
              </a:rPr>
              <a:t> </a:t>
            </a:r>
            <a:r>
              <a:rPr lang="en-US" sz="2200" b="0" dirty="0" err="1">
                <a:solidFill>
                  <a:srgbClr val="000000"/>
                </a:solidFill>
              </a:rPr>
              <a:t>sollicitudin</a:t>
            </a:r>
            <a:r>
              <a:rPr lang="en-US" sz="2200" b="0" dirty="0">
                <a:solidFill>
                  <a:srgbClr val="000000"/>
                </a:solidFill>
              </a:rPr>
              <a:t> </a:t>
            </a:r>
            <a:r>
              <a:rPr lang="en-US" sz="2200" b="0" dirty="0" err="1">
                <a:solidFill>
                  <a:srgbClr val="000000"/>
                </a:solidFill>
              </a:rPr>
              <a:t>sagittis</a:t>
            </a:r>
            <a:r>
              <a:rPr lang="en-US" sz="2200" b="0" dirty="0">
                <a:solidFill>
                  <a:srgbClr val="000000"/>
                </a:solidFill>
              </a:rPr>
              <a:t> </a:t>
            </a:r>
            <a:r>
              <a:rPr lang="en-US" sz="2200" b="0" dirty="0" err="1">
                <a:solidFill>
                  <a:srgbClr val="000000"/>
                </a:solidFill>
              </a:rPr>
              <a:t>purus</a:t>
            </a:r>
            <a:r>
              <a:rPr lang="en-US" sz="2200" b="0" dirty="0">
                <a:solidFill>
                  <a:srgbClr val="000000"/>
                </a:solidFill>
              </a:rPr>
              <a:t> non </a:t>
            </a:r>
            <a:r>
              <a:rPr lang="en-US" sz="2200" b="0" dirty="0" err="1">
                <a:solidFill>
                  <a:srgbClr val="000000"/>
                </a:solidFill>
              </a:rPr>
              <a:t>suscipit</a:t>
            </a:r>
            <a:r>
              <a:rPr lang="en-US" sz="2200" b="0" dirty="0">
                <a:solidFill>
                  <a:srgbClr val="000000"/>
                </a:solidFill>
              </a:rPr>
              <a:t>. Integer </a:t>
            </a:r>
            <a:r>
              <a:rPr lang="en-US" sz="2200" b="0" dirty="0" err="1">
                <a:solidFill>
                  <a:srgbClr val="000000"/>
                </a:solidFill>
              </a:rPr>
              <a:t>finibus</a:t>
            </a:r>
            <a:r>
              <a:rPr lang="en-US" sz="2200" b="0" dirty="0">
                <a:solidFill>
                  <a:srgbClr val="000000"/>
                </a:solidFill>
              </a:rPr>
              <a:t> </a:t>
            </a:r>
            <a:r>
              <a:rPr lang="en-US" sz="2200" b="0" dirty="0" err="1">
                <a:solidFill>
                  <a:srgbClr val="000000"/>
                </a:solidFill>
              </a:rPr>
              <a:t>euismod</a:t>
            </a:r>
            <a:r>
              <a:rPr lang="en-US" sz="2200" b="0" dirty="0">
                <a:solidFill>
                  <a:srgbClr val="000000"/>
                </a:solidFill>
              </a:rPr>
              <a:t> </a:t>
            </a:r>
            <a:r>
              <a:rPr lang="en-US" sz="2200" b="0" dirty="0" err="1">
                <a:solidFill>
                  <a:srgbClr val="000000"/>
                </a:solidFill>
              </a:rPr>
              <a:t>leo</a:t>
            </a:r>
            <a:r>
              <a:rPr lang="en-US" sz="2200" b="0" dirty="0">
                <a:solidFill>
                  <a:srgbClr val="000000"/>
                </a:solidFill>
              </a:rPr>
              <a:t>, </a:t>
            </a:r>
            <a:r>
              <a:rPr lang="en-US" sz="2200" b="0" dirty="0" err="1">
                <a:solidFill>
                  <a:srgbClr val="000000"/>
                </a:solidFill>
              </a:rPr>
              <a:t>feugiat</a:t>
            </a:r>
            <a:r>
              <a:rPr lang="en-US" sz="2200" b="0" dirty="0">
                <a:solidFill>
                  <a:srgbClr val="000000"/>
                </a:solidFill>
              </a:rPr>
              <a:t> </a:t>
            </a:r>
            <a:r>
              <a:rPr lang="en-US" sz="2200" b="0" dirty="0" err="1">
                <a:solidFill>
                  <a:srgbClr val="000000"/>
                </a:solidFill>
              </a:rPr>
              <a:t>fringilla</a:t>
            </a:r>
            <a:r>
              <a:rPr lang="en-US" sz="2200" b="0" dirty="0">
                <a:solidFill>
                  <a:srgbClr val="000000"/>
                </a:solidFill>
              </a:rPr>
              <a:t> </a:t>
            </a:r>
            <a:r>
              <a:rPr lang="en-US" sz="2200" b="0" dirty="0" err="1">
                <a:solidFill>
                  <a:srgbClr val="000000"/>
                </a:solidFill>
              </a:rPr>
              <a:t>nisl</a:t>
            </a:r>
            <a:r>
              <a:rPr lang="en-US" sz="2200" b="0" dirty="0">
                <a:solidFill>
                  <a:srgbClr val="000000"/>
                </a:solidFill>
              </a:rPr>
              <a:t> </a:t>
            </a:r>
            <a:r>
              <a:rPr lang="en-US" sz="2200" b="0" dirty="0" err="1">
                <a:solidFill>
                  <a:srgbClr val="000000"/>
                </a:solidFill>
              </a:rPr>
              <a:t>venenatis</a:t>
            </a:r>
            <a:r>
              <a:rPr lang="en-US" sz="2200" b="0" dirty="0">
                <a:solidFill>
                  <a:srgbClr val="000000"/>
                </a:solidFill>
              </a:rPr>
              <a:t> vel. </a:t>
            </a:r>
          </a:p>
        </p:txBody>
      </p:sp>
      <p:sp>
        <p:nvSpPr>
          <p:cNvPr id="12" name="Title 1"/>
          <p:cNvSpPr>
            <a:spLocks noGrp="1"/>
          </p:cNvSpPr>
          <p:nvPr>
            <p:ph type="title" hasCustomPrompt="1"/>
          </p:nvPr>
        </p:nvSpPr>
        <p:spPr>
          <a:xfrm>
            <a:off x="518864" y="575408"/>
            <a:ext cx="8085584" cy="411328"/>
          </a:xfrm>
          <a:prstGeom prst="rect">
            <a:avLst/>
          </a:prstGeom>
        </p:spPr>
        <p:txBody>
          <a:bodyPr lIns="0" tIns="0" rIns="0" bIns="0"/>
          <a:lstStyle>
            <a:lvl1pPr algn="l">
              <a:lnSpc>
                <a:spcPct val="90000"/>
              </a:lnSpc>
              <a:defRPr sz="3000" b="1" baseline="0">
                <a:solidFill>
                  <a:schemeClr val="tx1"/>
                </a:solidFill>
                <a:latin typeface="+mn-lt"/>
              </a:defRPr>
            </a:lvl1pPr>
          </a:lstStyle>
          <a:p>
            <a:r>
              <a:rPr lang="en-US" dirty="0"/>
              <a:t>Slide title goes (short title)</a:t>
            </a:r>
            <a:endParaRPr lang="en-AU" dirty="0"/>
          </a:p>
        </p:txBody>
      </p:sp>
      <p:sp>
        <p:nvSpPr>
          <p:cNvPr id="4" name="Slide Number Placeholder 3"/>
          <p:cNvSpPr>
            <a:spLocks noGrp="1"/>
          </p:cNvSpPr>
          <p:nvPr>
            <p:ph type="sldNum" sz="quarter" idx="15"/>
          </p:nvPr>
        </p:nvSpPr>
        <p:spPr>
          <a:xfrm>
            <a:off x="519559" y="6525344"/>
            <a:ext cx="668065" cy="251748"/>
          </a:xfrm>
          <a:prstGeom prst="rect">
            <a:avLst/>
          </a:prstGeom>
        </p:spPr>
        <p:txBody>
          <a:body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
        <p:nvSpPr>
          <p:cNvPr id="2" name="Footer Placeholder 1"/>
          <p:cNvSpPr>
            <a:spLocks noGrp="1"/>
          </p:cNvSpPr>
          <p:nvPr>
            <p:ph type="ftr" sz="quarter" idx="16"/>
          </p:nvPr>
        </p:nvSpPr>
        <p:spPr>
          <a:xfrm>
            <a:off x="518864" y="108419"/>
            <a:ext cx="6311153" cy="240537"/>
          </a:xfrm>
        </p:spPr>
        <p:txBody>
          <a:bodyPr/>
          <a:lstStyle/>
          <a:p>
            <a:r>
              <a:rPr lang="en-US" dirty="0">
                <a:solidFill>
                  <a:prstClr val="white">
                    <a:lumMod val="65000"/>
                  </a:prstClr>
                </a:solidFill>
              </a:rPr>
              <a:t>Presentation Title  //  edit 'Header &amp; Footer' to change or remove </a:t>
            </a:r>
          </a:p>
        </p:txBody>
      </p:sp>
    </p:spTree>
    <p:extLst>
      <p:ext uri="{BB962C8B-B14F-4D97-AF65-F5344CB8AC3E}">
        <p14:creationId xmlns:p14="http://schemas.microsoft.com/office/powerpoint/2010/main" val="15857126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 long title">
    <p:spTree>
      <p:nvGrpSpPr>
        <p:cNvPr id="1" name=""/>
        <p:cNvGrpSpPr/>
        <p:nvPr/>
      </p:nvGrpSpPr>
      <p:grpSpPr>
        <a:xfrm>
          <a:off x="0" y="0"/>
          <a:ext cx="0" cy="0"/>
          <a:chOff x="0" y="0"/>
          <a:chExt cx="0" cy="0"/>
        </a:xfrm>
      </p:grpSpPr>
      <p:sp>
        <p:nvSpPr>
          <p:cNvPr id="11" name="Rectangle 10"/>
          <p:cNvSpPr/>
          <p:nvPr userDrawn="1"/>
        </p:nvSpPr>
        <p:spPr>
          <a:xfrm>
            <a:off x="0" y="481573"/>
            <a:ext cx="9144000" cy="961991"/>
          </a:xfrm>
          <a:prstGeom prst="rect">
            <a:avLst/>
          </a:prstGeom>
          <a:solidFill>
            <a:srgbClr val="DADA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 name="Title 1"/>
          <p:cNvSpPr>
            <a:spLocks noGrp="1"/>
          </p:cNvSpPr>
          <p:nvPr>
            <p:ph type="title" hasCustomPrompt="1"/>
          </p:nvPr>
        </p:nvSpPr>
        <p:spPr>
          <a:xfrm>
            <a:off x="518864" y="562650"/>
            <a:ext cx="8085584" cy="799297"/>
          </a:xfrm>
          <a:prstGeom prst="rect">
            <a:avLst/>
          </a:prstGeom>
        </p:spPr>
        <p:txBody>
          <a:bodyPr lIns="0" tIns="0" rIns="0" bIns="0"/>
          <a:lstStyle>
            <a:lvl1pPr algn="l">
              <a:lnSpc>
                <a:spcPct val="90000"/>
              </a:lnSpc>
              <a:defRPr sz="3000" b="1" baseline="0">
                <a:solidFill>
                  <a:schemeClr val="tx1"/>
                </a:solidFill>
                <a:latin typeface="+mn-lt"/>
              </a:defRPr>
            </a:lvl1pPr>
          </a:lstStyle>
          <a:p>
            <a:r>
              <a:rPr lang="en-US" dirty="0"/>
              <a:t>This template is for slides with long titles that go over two lines</a:t>
            </a:r>
            <a:endParaRPr lang="en-AU" dirty="0"/>
          </a:p>
        </p:txBody>
      </p:sp>
      <p:cxnSp>
        <p:nvCxnSpPr>
          <p:cNvPr id="13" name="Straight Connector 12"/>
          <p:cNvCxnSpPr/>
          <p:nvPr userDrawn="1"/>
        </p:nvCxnSpPr>
        <p:spPr>
          <a:xfrm>
            <a:off x="539553" y="6475329"/>
            <a:ext cx="8064000" cy="0"/>
          </a:xfrm>
          <a:prstGeom prst="line">
            <a:avLst/>
          </a:prstGeom>
          <a:ln w="9525" cmpd="sng">
            <a:solidFill>
              <a:srgbClr val="C6C6C6"/>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7"/>
          <p:cNvSpPr>
            <a:spLocks noGrp="1"/>
          </p:cNvSpPr>
          <p:nvPr>
            <p:ph type="body" sz="quarter" idx="11" hasCustomPrompt="1"/>
          </p:nvPr>
        </p:nvSpPr>
        <p:spPr>
          <a:xfrm>
            <a:off x="1597302" y="6525343"/>
            <a:ext cx="7006251" cy="251748"/>
          </a:xfrm>
          <a:prstGeom prst="rect">
            <a:avLst/>
          </a:prstGeom>
        </p:spPr>
        <p:txBody>
          <a:bodyPr vert="horz" lIns="0" tIns="0" rIns="0" bIns="0" anchor="t"/>
          <a:lstStyle>
            <a:lvl1pPr marL="0" indent="0" algn="r">
              <a:buNone/>
              <a:defRPr sz="1200">
                <a:solidFill>
                  <a:schemeClr val="bg1">
                    <a:lumMod val="65000"/>
                  </a:schemeClr>
                </a:solidFill>
              </a:defRPr>
            </a:lvl1pPr>
            <a:lvl2pPr algn="r">
              <a:defRPr sz="1200"/>
            </a:lvl2pPr>
            <a:lvl3pPr algn="r">
              <a:defRPr sz="1200"/>
            </a:lvl3pPr>
            <a:lvl4pPr algn="r">
              <a:defRPr sz="1200"/>
            </a:lvl4pPr>
            <a:lvl5pPr algn="r">
              <a:defRPr sz="1200"/>
            </a:lvl5pPr>
          </a:lstStyle>
          <a:p>
            <a:pPr lvl="0"/>
            <a:r>
              <a:rPr lang="en-AU" dirty="0"/>
              <a:t>Source:</a:t>
            </a:r>
            <a:endParaRPr lang="en-US" dirty="0"/>
          </a:p>
        </p:txBody>
      </p:sp>
      <p:sp>
        <p:nvSpPr>
          <p:cNvPr id="16" name="Slide Number Placeholder 1"/>
          <p:cNvSpPr>
            <a:spLocks noGrp="1"/>
          </p:cNvSpPr>
          <p:nvPr>
            <p:ph type="sldNum" sz="quarter" idx="12"/>
          </p:nvPr>
        </p:nvSpPr>
        <p:spPr>
          <a:xfrm>
            <a:off x="519559" y="6525344"/>
            <a:ext cx="668065" cy="251748"/>
          </a:xfrm>
          <a:prstGeom prst="rect">
            <a:avLst/>
          </a:prstGeom>
        </p:spPr>
        <p:txBody>
          <a:bodyPr vert="horz" lIns="0" tIns="0" rIns="0" bIns="0" rtlCol="0" anchor="t"/>
          <a:lstStyle>
            <a:lvl1pPr algn="l">
              <a:defRPr sz="1200" b="1">
                <a:solidFill>
                  <a:schemeClr val="bg1">
                    <a:lumMod val="65000"/>
                  </a:schemeClr>
                </a:solidFill>
              </a:defRPr>
            </a:lvl1p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
        <p:nvSpPr>
          <p:cNvPr id="12" name="Content Placeholder 2"/>
          <p:cNvSpPr>
            <a:spLocks noGrp="1"/>
          </p:cNvSpPr>
          <p:nvPr>
            <p:ph sz="quarter" idx="13" hasCustomPrompt="1"/>
          </p:nvPr>
        </p:nvSpPr>
        <p:spPr>
          <a:xfrm>
            <a:off x="517141" y="1600819"/>
            <a:ext cx="8086412" cy="4629652"/>
          </a:xfrm>
          <a:prstGeom prst="rect">
            <a:avLst/>
          </a:prstGeom>
        </p:spPr>
        <p:txBody>
          <a:bodyPr vert="horz" lIns="0" tIns="0" rIns="0" bIns="0"/>
          <a:lstStyle>
            <a:lvl1pPr marL="0" marR="0" indent="0" algn="l" defTabSz="457200" rtl="0" eaLnBrk="1" fontAlgn="base" latinLnBrk="0" hangingPunct="1">
              <a:lnSpc>
                <a:spcPct val="100000"/>
              </a:lnSpc>
              <a:spcBef>
                <a:spcPct val="20000"/>
              </a:spcBef>
              <a:spcAft>
                <a:spcPct val="0"/>
              </a:spcAft>
              <a:buClrTx/>
              <a:buSzTx/>
              <a:buFont typeface="Arial"/>
              <a:buNone/>
              <a:tabLst/>
              <a:defRPr sz="3200" b="1"/>
            </a:lvl1pPr>
          </a:lstStyle>
          <a:p>
            <a:r>
              <a:rPr lang="en-US" sz="2800" dirty="0">
                <a:solidFill>
                  <a:schemeClr val="bg2"/>
                </a:solidFill>
              </a:rPr>
              <a:t>Heading</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a:solidFill>
                  <a:srgbClr val="000000"/>
                </a:solidFill>
              </a:rPr>
              <a:t>Lorem</a:t>
            </a:r>
            <a:r>
              <a:rPr lang="en-US" sz="2200" b="0" dirty="0">
                <a:solidFill>
                  <a:srgbClr val="000000"/>
                </a:solidFill>
              </a:rPr>
              <a:t> </a:t>
            </a:r>
            <a:r>
              <a:rPr lang="en-US" sz="2200" b="0" dirty="0" err="1">
                <a:solidFill>
                  <a:srgbClr val="000000"/>
                </a:solidFill>
              </a:rPr>
              <a:t>ipsum</a:t>
            </a:r>
            <a:r>
              <a:rPr lang="en-US" sz="2200" b="0" dirty="0">
                <a:solidFill>
                  <a:srgbClr val="000000"/>
                </a:solidFill>
              </a:rPr>
              <a:t> dolor sit </a:t>
            </a:r>
            <a:r>
              <a:rPr lang="en-US" sz="2200" b="0" dirty="0" err="1">
                <a:solidFill>
                  <a:srgbClr val="000000"/>
                </a:solidFill>
              </a:rPr>
              <a:t>amet</a:t>
            </a:r>
            <a:r>
              <a:rPr lang="en-US" sz="2200" b="0" dirty="0">
                <a:solidFill>
                  <a:srgbClr val="000000"/>
                </a:solidFill>
              </a:rPr>
              <a:t>, </a:t>
            </a:r>
            <a:r>
              <a:rPr lang="en-US" sz="2200" b="0" dirty="0" err="1">
                <a:solidFill>
                  <a:srgbClr val="000000"/>
                </a:solidFill>
              </a:rPr>
              <a:t>consectetur</a:t>
            </a:r>
            <a:r>
              <a:rPr lang="en-US" sz="2200" b="0" dirty="0">
                <a:solidFill>
                  <a:srgbClr val="000000"/>
                </a:solidFill>
              </a:rPr>
              <a:t> </a:t>
            </a:r>
            <a:r>
              <a:rPr lang="en-US" sz="2200" b="0" dirty="0" err="1">
                <a:solidFill>
                  <a:srgbClr val="000000"/>
                </a:solidFill>
              </a:rPr>
              <a:t>adipiscing</a:t>
            </a:r>
            <a:r>
              <a:rPr lang="en-US" sz="2200" b="0" dirty="0">
                <a:solidFill>
                  <a:srgbClr val="000000"/>
                </a:solidFill>
              </a:rPr>
              <a:t> </a:t>
            </a:r>
            <a:r>
              <a:rPr lang="en-US" sz="2200" b="0" dirty="0" err="1">
                <a:solidFill>
                  <a:srgbClr val="000000"/>
                </a:solidFill>
              </a:rPr>
              <a:t>elit</a:t>
            </a:r>
            <a:r>
              <a:rPr lang="en-US" sz="2200" b="0" dirty="0">
                <a:solidFill>
                  <a:srgbClr val="000000"/>
                </a:solidFill>
              </a:rPr>
              <a:t>.</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a:solidFill>
                  <a:srgbClr val="000000"/>
                </a:solidFill>
              </a:rPr>
              <a:t>Etiam</a:t>
            </a:r>
            <a:r>
              <a:rPr lang="en-US" sz="2200" b="0" dirty="0">
                <a:solidFill>
                  <a:srgbClr val="000000"/>
                </a:solidFill>
              </a:rPr>
              <a:t> </a:t>
            </a:r>
            <a:r>
              <a:rPr lang="en-US" sz="2200" b="0" dirty="0" err="1">
                <a:solidFill>
                  <a:srgbClr val="000000"/>
                </a:solidFill>
              </a:rPr>
              <a:t>tristique</a:t>
            </a:r>
            <a:r>
              <a:rPr lang="en-US" sz="2200" b="0" dirty="0">
                <a:solidFill>
                  <a:srgbClr val="000000"/>
                </a:solidFill>
              </a:rPr>
              <a:t> in </a:t>
            </a:r>
            <a:r>
              <a:rPr lang="en-US" sz="2200" b="0" dirty="0" err="1">
                <a:solidFill>
                  <a:srgbClr val="000000"/>
                </a:solidFill>
              </a:rPr>
              <a:t>tellus</a:t>
            </a:r>
            <a:r>
              <a:rPr lang="en-US" sz="2200" b="0" dirty="0">
                <a:solidFill>
                  <a:srgbClr val="000000"/>
                </a:solidFill>
              </a:rPr>
              <a:t> </a:t>
            </a:r>
            <a:r>
              <a:rPr lang="en-US" sz="2200" b="0" dirty="0" err="1">
                <a:solidFill>
                  <a:srgbClr val="000000"/>
                </a:solidFill>
              </a:rPr>
              <a:t>sed</a:t>
            </a:r>
            <a:r>
              <a:rPr lang="en-US" sz="2200" b="0" dirty="0">
                <a:solidFill>
                  <a:srgbClr val="000000"/>
                </a:solidFill>
              </a:rPr>
              <a:t> </a:t>
            </a:r>
            <a:r>
              <a:rPr lang="en-US" sz="2200" b="0" dirty="0" err="1">
                <a:solidFill>
                  <a:srgbClr val="000000"/>
                </a:solidFill>
              </a:rPr>
              <a:t>iaculis</a:t>
            </a:r>
            <a:r>
              <a:rPr lang="en-US" sz="2200" b="0" dirty="0">
                <a:solidFill>
                  <a:srgbClr val="000000"/>
                </a:solidFill>
              </a:rPr>
              <a:t>. </a:t>
            </a:r>
            <a:r>
              <a:rPr lang="en-US" sz="2200" b="0" dirty="0" err="1">
                <a:solidFill>
                  <a:srgbClr val="000000"/>
                </a:solidFill>
              </a:rPr>
              <a:t>Etiam</a:t>
            </a:r>
            <a:r>
              <a:rPr lang="en-US" sz="2200" b="0" dirty="0">
                <a:solidFill>
                  <a:srgbClr val="000000"/>
                </a:solidFill>
              </a:rPr>
              <a:t> </a:t>
            </a:r>
            <a:r>
              <a:rPr lang="en-US" sz="2200" b="0" dirty="0" err="1">
                <a:solidFill>
                  <a:srgbClr val="000000"/>
                </a:solidFill>
              </a:rPr>
              <a:t>elementum</a:t>
            </a:r>
            <a:r>
              <a:rPr lang="en-US" sz="2200" b="0" dirty="0">
                <a:solidFill>
                  <a:srgbClr val="000000"/>
                </a:solidFill>
              </a:rPr>
              <a:t>, </a:t>
            </a:r>
            <a:r>
              <a:rPr lang="en-US" sz="2200" b="0" dirty="0" err="1">
                <a:solidFill>
                  <a:srgbClr val="000000"/>
                </a:solidFill>
              </a:rPr>
              <a:t>velit</a:t>
            </a:r>
            <a:r>
              <a:rPr lang="en-US" sz="2200" b="0" dirty="0">
                <a:solidFill>
                  <a:srgbClr val="000000"/>
                </a:solidFill>
              </a:rPr>
              <a:t> </a:t>
            </a:r>
            <a:r>
              <a:rPr lang="en-US" sz="2200" b="0" dirty="0" err="1">
                <a:solidFill>
                  <a:srgbClr val="000000"/>
                </a:solidFill>
              </a:rPr>
              <a:t>sed</a:t>
            </a:r>
            <a:r>
              <a:rPr lang="en-US" sz="2200" b="0" dirty="0">
                <a:solidFill>
                  <a:srgbClr val="000000"/>
                </a:solidFill>
              </a:rPr>
              <a:t> </a:t>
            </a:r>
            <a:r>
              <a:rPr lang="en-US" sz="2200" b="0" dirty="0" err="1">
                <a:solidFill>
                  <a:srgbClr val="000000"/>
                </a:solidFill>
              </a:rPr>
              <a:t>porta</a:t>
            </a:r>
            <a:r>
              <a:rPr lang="en-US" sz="2200" b="0" dirty="0">
                <a:solidFill>
                  <a:srgbClr val="000000"/>
                </a:solidFill>
              </a:rPr>
              <a:t> </a:t>
            </a:r>
            <a:r>
              <a:rPr lang="en-US" sz="2200" b="0" dirty="0" err="1">
                <a:solidFill>
                  <a:srgbClr val="000000"/>
                </a:solidFill>
              </a:rPr>
              <a:t>laoreet</a:t>
            </a:r>
            <a:r>
              <a:rPr lang="en-US" sz="2200" b="0" dirty="0">
                <a:solidFill>
                  <a:srgbClr val="000000"/>
                </a:solidFill>
              </a:rPr>
              <a:t>, </a:t>
            </a:r>
            <a:r>
              <a:rPr lang="en-US" sz="2200" b="0" dirty="0" err="1">
                <a:solidFill>
                  <a:srgbClr val="000000"/>
                </a:solidFill>
              </a:rPr>
              <a:t>eros</a:t>
            </a:r>
            <a:r>
              <a:rPr lang="en-US" sz="2200" b="0" dirty="0">
                <a:solidFill>
                  <a:srgbClr val="000000"/>
                </a:solidFill>
              </a:rPr>
              <a:t> </a:t>
            </a:r>
            <a:r>
              <a:rPr lang="en-US" sz="2200" b="0" dirty="0" err="1">
                <a:solidFill>
                  <a:srgbClr val="000000"/>
                </a:solidFill>
              </a:rPr>
              <a:t>neque</a:t>
            </a:r>
            <a:r>
              <a:rPr lang="en-US" sz="2200" b="0" dirty="0">
                <a:solidFill>
                  <a:srgbClr val="000000"/>
                </a:solidFill>
              </a:rPr>
              <a:t> </a:t>
            </a:r>
            <a:r>
              <a:rPr lang="en-US" sz="2200" b="0" dirty="0" err="1">
                <a:solidFill>
                  <a:srgbClr val="000000"/>
                </a:solidFill>
              </a:rPr>
              <a:t>auctor</a:t>
            </a:r>
            <a:r>
              <a:rPr lang="en-US" sz="2200" b="0" dirty="0">
                <a:solidFill>
                  <a:srgbClr val="000000"/>
                </a:solidFill>
              </a:rPr>
              <a:t> </a:t>
            </a:r>
            <a:r>
              <a:rPr lang="en-US" sz="2200" b="0" dirty="0" err="1">
                <a:solidFill>
                  <a:srgbClr val="000000"/>
                </a:solidFill>
              </a:rPr>
              <a:t>urna</a:t>
            </a:r>
            <a:endParaRPr lang="en-US" sz="2200" b="0" dirty="0">
              <a:solidFill>
                <a:srgbClr val="000000"/>
              </a:solidFill>
            </a:endParaRP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a:solidFill>
                  <a:srgbClr val="000000"/>
                </a:solidFill>
              </a:rPr>
              <a:t>Nisl</a:t>
            </a:r>
            <a:r>
              <a:rPr lang="en-US" sz="2200" b="0" dirty="0">
                <a:solidFill>
                  <a:srgbClr val="000000"/>
                </a:solidFill>
              </a:rPr>
              <a:t> </a:t>
            </a:r>
            <a:r>
              <a:rPr lang="en-US" sz="2200" b="0" dirty="0" err="1">
                <a:solidFill>
                  <a:srgbClr val="000000"/>
                </a:solidFill>
              </a:rPr>
              <a:t>risus</a:t>
            </a:r>
            <a:r>
              <a:rPr lang="en-US" sz="2200" b="0" dirty="0">
                <a:solidFill>
                  <a:srgbClr val="000000"/>
                </a:solidFill>
              </a:rPr>
              <a:t> </a:t>
            </a:r>
            <a:r>
              <a:rPr lang="en-US" sz="2200" b="0" dirty="0" err="1">
                <a:solidFill>
                  <a:srgbClr val="000000"/>
                </a:solidFill>
              </a:rPr>
              <a:t>malesuada</a:t>
            </a:r>
            <a:r>
              <a:rPr lang="en-US" sz="2200" b="0" dirty="0">
                <a:solidFill>
                  <a:srgbClr val="000000"/>
                </a:solidFill>
              </a:rPr>
              <a:t> ex. </a:t>
            </a:r>
            <a:r>
              <a:rPr lang="en-US" sz="2200" b="0" dirty="0" err="1">
                <a:solidFill>
                  <a:srgbClr val="000000"/>
                </a:solidFill>
              </a:rPr>
              <a:t>Donec</a:t>
            </a:r>
            <a:r>
              <a:rPr lang="en-US" sz="2200" b="0" dirty="0">
                <a:solidFill>
                  <a:srgbClr val="000000"/>
                </a:solidFill>
              </a:rPr>
              <a:t> </a:t>
            </a:r>
            <a:r>
              <a:rPr lang="en-US" sz="2200" b="0" dirty="0" err="1">
                <a:solidFill>
                  <a:srgbClr val="000000"/>
                </a:solidFill>
              </a:rPr>
              <a:t>sollicitudin</a:t>
            </a:r>
            <a:r>
              <a:rPr lang="en-US" sz="2200" b="0" dirty="0">
                <a:solidFill>
                  <a:srgbClr val="000000"/>
                </a:solidFill>
              </a:rPr>
              <a:t> </a:t>
            </a:r>
            <a:r>
              <a:rPr lang="en-US" sz="2200" b="0" dirty="0" err="1">
                <a:solidFill>
                  <a:srgbClr val="000000"/>
                </a:solidFill>
              </a:rPr>
              <a:t>sagittis</a:t>
            </a:r>
            <a:r>
              <a:rPr lang="en-US" sz="2200" b="0" dirty="0">
                <a:solidFill>
                  <a:srgbClr val="000000"/>
                </a:solidFill>
              </a:rPr>
              <a:t> </a:t>
            </a:r>
            <a:r>
              <a:rPr lang="en-US" sz="2200" b="0" dirty="0" err="1">
                <a:solidFill>
                  <a:srgbClr val="000000"/>
                </a:solidFill>
              </a:rPr>
              <a:t>purus</a:t>
            </a:r>
            <a:r>
              <a:rPr lang="en-US" sz="2200" b="0" dirty="0">
                <a:solidFill>
                  <a:srgbClr val="000000"/>
                </a:solidFill>
              </a:rPr>
              <a:t> non </a:t>
            </a:r>
            <a:r>
              <a:rPr lang="en-US" sz="2200" b="0" dirty="0" err="1">
                <a:solidFill>
                  <a:srgbClr val="000000"/>
                </a:solidFill>
              </a:rPr>
              <a:t>suscipit</a:t>
            </a:r>
            <a:r>
              <a:rPr lang="en-US" sz="2200" b="0" dirty="0">
                <a:solidFill>
                  <a:srgbClr val="000000"/>
                </a:solidFill>
              </a:rPr>
              <a:t>. Integer </a:t>
            </a:r>
            <a:r>
              <a:rPr lang="en-US" sz="2200" b="0" dirty="0" err="1">
                <a:solidFill>
                  <a:srgbClr val="000000"/>
                </a:solidFill>
              </a:rPr>
              <a:t>finibus</a:t>
            </a:r>
            <a:r>
              <a:rPr lang="en-US" sz="2200" b="0" dirty="0">
                <a:solidFill>
                  <a:srgbClr val="000000"/>
                </a:solidFill>
              </a:rPr>
              <a:t> </a:t>
            </a:r>
            <a:r>
              <a:rPr lang="en-US" sz="2200" b="0" dirty="0" err="1">
                <a:solidFill>
                  <a:srgbClr val="000000"/>
                </a:solidFill>
              </a:rPr>
              <a:t>euismod</a:t>
            </a:r>
            <a:r>
              <a:rPr lang="en-US" sz="2200" b="0" dirty="0">
                <a:solidFill>
                  <a:srgbClr val="000000"/>
                </a:solidFill>
              </a:rPr>
              <a:t> </a:t>
            </a:r>
            <a:r>
              <a:rPr lang="en-US" sz="2200" b="0" dirty="0" err="1">
                <a:solidFill>
                  <a:srgbClr val="000000"/>
                </a:solidFill>
              </a:rPr>
              <a:t>leo</a:t>
            </a:r>
            <a:r>
              <a:rPr lang="en-US" sz="2200" b="0" dirty="0">
                <a:solidFill>
                  <a:srgbClr val="000000"/>
                </a:solidFill>
              </a:rPr>
              <a:t>, </a:t>
            </a:r>
            <a:r>
              <a:rPr lang="en-US" sz="2200" b="0" dirty="0" err="1">
                <a:solidFill>
                  <a:srgbClr val="000000"/>
                </a:solidFill>
              </a:rPr>
              <a:t>feugiat</a:t>
            </a:r>
            <a:r>
              <a:rPr lang="en-US" sz="2200" b="0" dirty="0">
                <a:solidFill>
                  <a:srgbClr val="000000"/>
                </a:solidFill>
              </a:rPr>
              <a:t> </a:t>
            </a:r>
            <a:r>
              <a:rPr lang="en-US" sz="2200" b="0" dirty="0" err="1">
                <a:solidFill>
                  <a:srgbClr val="000000"/>
                </a:solidFill>
              </a:rPr>
              <a:t>fringilla</a:t>
            </a:r>
            <a:r>
              <a:rPr lang="en-US" sz="2200" b="0" dirty="0">
                <a:solidFill>
                  <a:srgbClr val="000000"/>
                </a:solidFill>
              </a:rPr>
              <a:t> </a:t>
            </a:r>
            <a:r>
              <a:rPr lang="en-US" sz="2200" b="0" dirty="0" err="1">
                <a:solidFill>
                  <a:srgbClr val="000000"/>
                </a:solidFill>
              </a:rPr>
              <a:t>nisl</a:t>
            </a:r>
            <a:r>
              <a:rPr lang="en-US" sz="2200" b="0" dirty="0">
                <a:solidFill>
                  <a:srgbClr val="000000"/>
                </a:solidFill>
              </a:rPr>
              <a:t> </a:t>
            </a:r>
            <a:r>
              <a:rPr lang="en-US" sz="2200" b="0" dirty="0" err="1">
                <a:solidFill>
                  <a:srgbClr val="000000"/>
                </a:solidFill>
              </a:rPr>
              <a:t>venenatis</a:t>
            </a:r>
            <a:r>
              <a:rPr lang="en-US" sz="2200" b="0" dirty="0">
                <a:solidFill>
                  <a:srgbClr val="000000"/>
                </a:solidFill>
              </a:rPr>
              <a:t> vel. </a:t>
            </a:r>
          </a:p>
        </p:txBody>
      </p:sp>
      <p:sp>
        <p:nvSpPr>
          <p:cNvPr id="2" name="Footer Placeholder 1"/>
          <p:cNvSpPr>
            <a:spLocks noGrp="1"/>
          </p:cNvSpPr>
          <p:nvPr>
            <p:ph type="ftr" sz="quarter" idx="14"/>
          </p:nvPr>
        </p:nvSpPr>
        <p:spPr>
          <a:xfrm>
            <a:off x="518864" y="110217"/>
            <a:ext cx="6311153" cy="240537"/>
          </a:xfrm>
        </p:spPr>
        <p:txBody>
          <a:bodyPr/>
          <a:lstStyle/>
          <a:p>
            <a:r>
              <a:rPr lang="en-US" dirty="0">
                <a:solidFill>
                  <a:prstClr val="white">
                    <a:lumMod val="65000"/>
                  </a:prstClr>
                </a:solidFill>
              </a:rPr>
              <a:t>Presentation Title  //  edit 'Header &amp; Footer' to change or remove </a:t>
            </a:r>
          </a:p>
        </p:txBody>
      </p:sp>
    </p:spTree>
    <p:extLst>
      <p:ext uri="{BB962C8B-B14F-4D97-AF65-F5344CB8AC3E}">
        <p14:creationId xmlns:p14="http://schemas.microsoft.com/office/powerpoint/2010/main" val="654182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vider - Grey">
    <p:bg>
      <p:bgPr>
        <a:solidFill>
          <a:schemeClr val="bg1">
            <a:lumMod val="65000"/>
          </a:schemeClr>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077118" y="2583967"/>
            <a:ext cx="7067128" cy="1692468"/>
          </a:xfrm>
          <a:prstGeom prst="rect">
            <a:avLst/>
          </a:prstGeom>
        </p:spPr>
        <p:txBody>
          <a:bodyPr lIns="0" tIns="0" rIns="0" bIns="0"/>
          <a:lstStyle>
            <a:lvl1pPr algn="l">
              <a:defRPr sz="4800" baseline="0">
                <a:solidFill>
                  <a:schemeClr val="tx1"/>
                </a:solidFill>
                <a:latin typeface="+mn-lt"/>
              </a:defRPr>
            </a:lvl1pPr>
          </a:lstStyle>
          <a:p>
            <a:r>
              <a:rPr lang="en-US" dirty="0"/>
              <a:t>Divider title goes </a:t>
            </a:r>
            <a:br>
              <a:rPr lang="en-US" dirty="0"/>
            </a:br>
            <a:r>
              <a:rPr lang="en-US" dirty="0"/>
              <a:t>here over two lines</a:t>
            </a:r>
            <a:endParaRPr lang="en-AU" dirty="0"/>
          </a:p>
        </p:txBody>
      </p:sp>
      <p:sp>
        <p:nvSpPr>
          <p:cNvPr id="2" name="Footer Placeholder 1"/>
          <p:cNvSpPr>
            <a:spLocks noGrp="1"/>
          </p:cNvSpPr>
          <p:nvPr>
            <p:ph type="ftr" sz="quarter" idx="10"/>
          </p:nvPr>
        </p:nvSpPr>
        <p:spPr>
          <a:xfrm>
            <a:off x="518864" y="109736"/>
            <a:ext cx="6311153" cy="240537"/>
          </a:xfrm>
        </p:spPr>
        <p:txBody>
          <a:bodyPr/>
          <a:lstStyle/>
          <a:p>
            <a:r>
              <a:rPr lang="en-US">
                <a:solidFill>
                  <a:prstClr val="white">
                    <a:lumMod val="65000"/>
                  </a:prstClr>
                </a:solidFill>
              </a:rPr>
              <a:t>Presentation Title  //  edit 'Header &amp; Footer' to change or remove </a:t>
            </a:r>
            <a:endParaRPr lang="en-US" dirty="0">
              <a:solidFill>
                <a:prstClr val="white">
                  <a:lumMod val="65000"/>
                </a:prstClr>
              </a:solidFill>
            </a:endParaRPr>
          </a:p>
        </p:txBody>
      </p:sp>
      <p:sp>
        <p:nvSpPr>
          <p:cNvPr id="3" name="Slide Number Placeholder 2"/>
          <p:cNvSpPr>
            <a:spLocks noGrp="1"/>
          </p:cNvSpPr>
          <p:nvPr>
            <p:ph type="sldNum" sz="quarter" idx="11"/>
          </p:nvPr>
        </p:nvSpPr>
        <p:spPr>
          <a:xfrm>
            <a:off x="-3133559" y="6525344"/>
            <a:ext cx="668065" cy="251748"/>
          </a:xfrm>
        </p:spPr>
        <p:txBody>
          <a:body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648190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vider - White">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077118" y="2583967"/>
            <a:ext cx="7067128" cy="1692468"/>
          </a:xfrm>
          <a:prstGeom prst="rect">
            <a:avLst/>
          </a:prstGeom>
        </p:spPr>
        <p:txBody>
          <a:bodyPr lIns="0" tIns="0" rIns="0" bIns="0"/>
          <a:lstStyle>
            <a:lvl1pPr algn="l">
              <a:defRPr sz="4800" baseline="0">
                <a:solidFill>
                  <a:schemeClr val="tx1"/>
                </a:solidFill>
                <a:latin typeface="+mn-lt"/>
              </a:defRPr>
            </a:lvl1pPr>
          </a:lstStyle>
          <a:p>
            <a:r>
              <a:rPr lang="en-US" dirty="0"/>
              <a:t>Divider title goes </a:t>
            </a:r>
            <a:br>
              <a:rPr lang="en-US" dirty="0"/>
            </a:br>
            <a:r>
              <a:rPr lang="en-US" dirty="0"/>
              <a:t>here over two lines</a:t>
            </a:r>
            <a:endParaRPr lang="en-AU" dirty="0"/>
          </a:p>
        </p:txBody>
      </p:sp>
      <p:sp>
        <p:nvSpPr>
          <p:cNvPr id="2" name="Footer Placeholder 1"/>
          <p:cNvSpPr>
            <a:spLocks noGrp="1"/>
          </p:cNvSpPr>
          <p:nvPr>
            <p:ph type="ftr" sz="quarter" idx="10"/>
          </p:nvPr>
        </p:nvSpPr>
        <p:spPr>
          <a:xfrm>
            <a:off x="518864" y="109736"/>
            <a:ext cx="6311153" cy="240537"/>
          </a:xfrm>
        </p:spPr>
        <p:txBody>
          <a:bodyPr/>
          <a:lstStyle/>
          <a:p>
            <a:r>
              <a:rPr lang="en-US">
                <a:solidFill>
                  <a:prstClr val="white">
                    <a:lumMod val="65000"/>
                  </a:prstClr>
                </a:solidFill>
              </a:rPr>
              <a:t>Presentation Title  //  edit 'Header &amp; Footer' to change or remove </a:t>
            </a:r>
            <a:endParaRPr lang="en-US" dirty="0">
              <a:solidFill>
                <a:prstClr val="white">
                  <a:lumMod val="65000"/>
                </a:prstClr>
              </a:solidFill>
            </a:endParaRPr>
          </a:p>
        </p:txBody>
      </p:sp>
      <p:sp>
        <p:nvSpPr>
          <p:cNvPr id="3" name="Slide Number Placeholder 2"/>
          <p:cNvSpPr>
            <a:spLocks noGrp="1"/>
          </p:cNvSpPr>
          <p:nvPr>
            <p:ph type="sldNum" sz="quarter" idx="11"/>
          </p:nvPr>
        </p:nvSpPr>
        <p:spPr>
          <a:xfrm>
            <a:off x="-3380088" y="6525344"/>
            <a:ext cx="668065" cy="251748"/>
          </a:xfrm>
        </p:spPr>
        <p:txBody>
          <a:body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36963732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 Gold">
    <p:bg>
      <p:bgPr>
        <a:solidFill>
          <a:schemeClr val="bg2"/>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077118" y="2583967"/>
            <a:ext cx="7067128" cy="1692468"/>
          </a:xfrm>
          <a:prstGeom prst="rect">
            <a:avLst/>
          </a:prstGeom>
        </p:spPr>
        <p:txBody>
          <a:bodyPr lIns="0" tIns="0" rIns="0" bIns="0"/>
          <a:lstStyle>
            <a:lvl1pPr algn="l">
              <a:defRPr sz="4800" baseline="0">
                <a:solidFill>
                  <a:schemeClr val="tx1"/>
                </a:solidFill>
                <a:latin typeface="+mn-lt"/>
              </a:defRPr>
            </a:lvl1pPr>
          </a:lstStyle>
          <a:p>
            <a:r>
              <a:rPr lang="en-US" dirty="0"/>
              <a:t>Divider title goes </a:t>
            </a:r>
            <a:br>
              <a:rPr lang="en-US" dirty="0"/>
            </a:br>
            <a:r>
              <a:rPr lang="en-US" dirty="0"/>
              <a:t>here over two lines</a:t>
            </a:r>
            <a:endParaRPr lang="en-AU" dirty="0"/>
          </a:p>
        </p:txBody>
      </p:sp>
      <p:sp>
        <p:nvSpPr>
          <p:cNvPr id="2" name="Footer Placeholder 1"/>
          <p:cNvSpPr>
            <a:spLocks noGrp="1"/>
          </p:cNvSpPr>
          <p:nvPr>
            <p:ph type="ftr" sz="quarter" idx="10"/>
          </p:nvPr>
        </p:nvSpPr>
        <p:spPr>
          <a:xfrm>
            <a:off x="518864" y="109736"/>
            <a:ext cx="6311153" cy="240537"/>
          </a:xfrm>
        </p:spPr>
        <p:txBody>
          <a:bodyPr/>
          <a:lstStyle/>
          <a:p>
            <a:r>
              <a:rPr lang="en-US" dirty="0">
                <a:solidFill>
                  <a:prstClr val="white">
                    <a:lumMod val="65000"/>
                  </a:prstClr>
                </a:solidFill>
              </a:rPr>
              <a:t>Presentation Title  //  edit 'Header &amp; Footer' to change or remove </a:t>
            </a:r>
          </a:p>
        </p:txBody>
      </p:sp>
      <p:sp>
        <p:nvSpPr>
          <p:cNvPr id="3" name="Slide Number Placeholder 2"/>
          <p:cNvSpPr>
            <a:spLocks noGrp="1"/>
          </p:cNvSpPr>
          <p:nvPr>
            <p:ph type="sldNum" sz="quarter" idx="11"/>
          </p:nvPr>
        </p:nvSpPr>
        <p:spPr>
          <a:xfrm>
            <a:off x="-3507088" y="6525344"/>
            <a:ext cx="668065" cy="251748"/>
          </a:xfrm>
        </p:spPr>
        <p:txBody>
          <a:body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1944802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opics - Gold">
    <p:bg>
      <p:bgPr>
        <a:solidFill>
          <a:schemeClr val="bg2"/>
        </a:solidFill>
        <a:effectLst/>
      </p:bgPr>
    </p:bg>
    <p:spTree>
      <p:nvGrpSpPr>
        <p:cNvPr id="1" name=""/>
        <p:cNvGrpSpPr/>
        <p:nvPr/>
      </p:nvGrpSpPr>
      <p:grpSpPr>
        <a:xfrm>
          <a:off x="0" y="0"/>
          <a:ext cx="0" cy="0"/>
          <a:chOff x="0" y="0"/>
          <a:chExt cx="0" cy="0"/>
        </a:xfrm>
      </p:grpSpPr>
      <p:sp>
        <p:nvSpPr>
          <p:cNvPr id="7" name="Text Placeholder 4"/>
          <p:cNvSpPr>
            <a:spLocks noGrp="1"/>
          </p:cNvSpPr>
          <p:nvPr>
            <p:ph type="body" sz="quarter" idx="10" hasCustomPrompt="1"/>
          </p:nvPr>
        </p:nvSpPr>
        <p:spPr>
          <a:xfrm>
            <a:off x="518864" y="934763"/>
            <a:ext cx="5688012" cy="864096"/>
          </a:xfrm>
          <a:prstGeom prst="rect">
            <a:avLst/>
          </a:prstGeom>
        </p:spPr>
        <p:txBody>
          <a:bodyPr lIns="0" tIns="0" rIns="0" bIns="0"/>
          <a:lstStyle>
            <a:lvl1pPr>
              <a:buNone/>
              <a:defRPr sz="5000" b="1" baseline="0">
                <a:solidFill>
                  <a:schemeClr val="tx1"/>
                </a:solidFill>
                <a:latin typeface="+mn-lt"/>
              </a:defRPr>
            </a:lvl1pPr>
          </a:lstStyle>
          <a:p>
            <a:pPr lvl="0"/>
            <a:r>
              <a:rPr lang="en-US" dirty="0" smtClean="0"/>
              <a:t>Topics</a:t>
            </a:r>
          </a:p>
        </p:txBody>
      </p:sp>
      <p:sp>
        <p:nvSpPr>
          <p:cNvPr id="8" name="Text Placeholder 6"/>
          <p:cNvSpPr>
            <a:spLocks noGrp="1"/>
          </p:cNvSpPr>
          <p:nvPr>
            <p:ph type="body" sz="quarter" idx="11" hasCustomPrompt="1"/>
          </p:nvPr>
        </p:nvSpPr>
        <p:spPr>
          <a:xfrm>
            <a:off x="518864" y="1921104"/>
            <a:ext cx="7882160" cy="4345880"/>
          </a:xfrm>
          <a:prstGeom prst="rect">
            <a:avLst/>
          </a:prstGeom>
        </p:spPr>
        <p:txBody>
          <a:bodyPr lIns="0" tIns="0" rIns="0" bIns="0"/>
          <a:lstStyle>
            <a:lvl1pPr>
              <a:lnSpc>
                <a:spcPct val="110000"/>
              </a:lnSpc>
              <a:buNone/>
              <a:defRPr sz="3000">
                <a:solidFill>
                  <a:schemeClr val="bg2">
                    <a:lumMod val="40000"/>
                    <a:lumOff val="60000"/>
                  </a:schemeClr>
                </a:solidFill>
                <a:latin typeface="+mn-lt"/>
              </a:defRPr>
            </a:lvl1pPr>
          </a:lstStyle>
          <a:p>
            <a:pPr lvl="0"/>
            <a:r>
              <a:rPr lang="en-US" dirty="0" smtClean="0"/>
              <a:t>Topic A</a:t>
            </a:r>
          </a:p>
        </p:txBody>
      </p:sp>
      <p:sp>
        <p:nvSpPr>
          <p:cNvPr id="2" name="Footer Placeholder 1"/>
          <p:cNvSpPr>
            <a:spLocks noGrp="1"/>
          </p:cNvSpPr>
          <p:nvPr>
            <p:ph type="ftr" sz="quarter" idx="12"/>
          </p:nvPr>
        </p:nvSpPr>
        <p:spPr>
          <a:xfrm>
            <a:off x="518864" y="109736"/>
            <a:ext cx="6311153" cy="240537"/>
          </a:xfrm>
        </p:spPr>
        <p:txBody>
          <a:bodyPr/>
          <a:lstStyle/>
          <a:p>
            <a:r>
              <a:rPr lang="en-US" dirty="0" smtClean="0">
                <a:solidFill>
                  <a:prstClr val="white">
                    <a:lumMod val="65000"/>
                  </a:prstClr>
                </a:solidFill>
              </a:rPr>
              <a:t>Presentation Title  //  edit 'Header &amp; Footer' to change or remove </a:t>
            </a:r>
          </a:p>
        </p:txBody>
      </p:sp>
      <p:sp>
        <p:nvSpPr>
          <p:cNvPr id="3" name="Slide Number Placeholder 2"/>
          <p:cNvSpPr>
            <a:spLocks noGrp="1"/>
          </p:cNvSpPr>
          <p:nvPr>
            <p:ph type="sldNum" sz="quarter" idx="13"/>
          </p:nvPr>
        </p:nvSpPr>
        <p:spPr>
          <a:xfrm>
            <a:off x="-3372617" y="6525344"/>
            <a:ext cx="668065" cy="251748"/>
          </a:xfrm>
        </p:spPr>
        <p:txBody>
          <a:bodyPr/>
          <a:lstStyle>
            <a:lvl1pPr>
              <a:defRPr b="0">
                <a:solidFill>
                  <a:schemeClr val="bg2"/>
                </a:solidFill>
              </a:defRPr>
            </a:lvl1pPr>
          </a:lstStyle>
          <a:p>
            <a:fld id="{8C385F23-470B-B540-9492-8220B9E90E81}" type="slidenum">
              <a:rPr lang="en-US" smtClean="0">
                <a:solidFill>
                  <a:srgbClr val="BE9D5A"/>
                </a:solidFill>
              </a:rPr>
              <a:pPr/>
              <a:t>‹#›</a:t>
            </a:fld>
            <a:endParaRPr lang="en-US" dirty="0">
              <a:solidFill>
                <a:srgbClr val="BE9D5A"/>
              </a:solidFill>
            </a:endParaRPr>
          </a:p>
        </p:txBody>
      </p:sp>
    </p:spTree>
    <p:extLst>
      <p:ext uri="{BB962C8B-B14F-4D97-AF65-F5344CB8AC3E}">
        <p14:creationId xmlns:p14="http://schemas.microsoft.com/office/powerpoint/2010/main" val="19841621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77118" y="4176293"/>
            <a:ext cx="7167850" cy="1296144"/>
          </a:xfrm>
          <a:prstGeom prst="rect">
            <a:avLst/>
          </a:prstGeom>
        </p:spPr>
        <p:txBody>
          <a:bodyPr lIns="0" tIns="0" rIns="0" bIns="0"/>
          <a:lstStyle>
            <a:lvl1pPr algn="l">
              <a:defRPr sz="3800" baseline="0">
                <a:solidFill>
                  <a:srgbClr val="000000"/>
                </a:solidFill>
                <a:latin typeface="+mn-lt"/>
              </a:defRPr>
            </a:lvl1pPr>
          </a:lstStyle>
          <a:p>
            <a:r>
              <a:rPr lang="en-US" dirty="0" smtClean="0"/>
              <a:t>Presentation title goes here </a:t>
            </a:r>
            <a:br>
              <a:rPr lang="en-US" dirty="0" smtClean="0"/>
            </a:br>
            <a:r>
              <a:rPr lang="en-US" dirty="0" smtClean="0"/>
              <a:t>and can go over two lines</a:t>
            </a:r>
            <a:endParaRPr lang="en-AU" dirty="0"/>
          </a:p>
        </p:txBody>
      </p:sp>
      <p:sp>
        <p:nvSpPr>
          <p:cNvPr id="13" name="Content Placeholder 12"/>
          <p:cNvSpPr>
            <a:spLocks noGrp="1"/>
          </p:cNvSpPr>
          <p:nvPr>
            <p:ph sz="quarter" idx="10" hasCustomPrompt="1"/>
          </p:nvPr>
        </p:nvSpPr>
        <p:spPr>
          <a:xfrm>
            <a:off x="1077118" y="5454295"/>
            <a:ext cx="7167850" cy="288032"/>
          </a:xfrm>
          <a:prstGeom prst="rect">
            <a:avLst/>
          </a:prstGeom>
        </p:spPr>
        <p:txBody>
          <a:bodyPr vert="horz" lIns="0" tIns="0" rIns="0" bIns="0"/>
          <a:lstStyle>
            <a:lvl1pPr marL="0" indent="0">
              <a:buNone/>
              <a:defRPr sz="2000" b="1" baseline="0">
                <a:solidFill>
                  <a:srgbClr val="BD9C55"/>
                </a:solidFill>
              </a:defRPr>
            </a:lvl1pPr>
          </a:lstStyle>
          <a:p>
            <a:pPr lvl="0"/>
            <a:r>
              <a:rPr lang="en-AU" dirty="0" smtClean="0"/>
              <a:t>Author name and date</a:t>
            </a:r>
            <a:endParaRPr lang="en-US" dirty="0"/>
          </a:p>
        </p:txBody>
      </p:sp>
      <p:pic>
        <p:nvPicPr>
          <p:cNvPr id="4" name="Picture 3" descr="Kirby_Templates_PPT.pdf"/>
          <p:cNvPicPr>
            <a:picLocks noChangeAspect="1"/>
          </p:cNvPicPr>
          <p:nvPr userDrawn="1"/>
        </p:nvPicPr>
        <p:blipFill rotWithShape="1">
          <a:blip r:embed="rId2">
            <a:extLst>
              <a:ext uri="{28A0092B-C50C-407E-A947-70E740481C1C}">
                <a14:useLocalDpi xmlns:a14="http://schemas.microsoft.com/office/drawing/2010/main" val="0"/>
              </a:ext>
            </a:extLst>
          </a:blip>
          <a:srcRect r="54301" b="60095"/>
          <a:stretch/>
        </p:blipFill>
        <p:spPr>
          <a:xfrm>
            <a:off x="0" y="0"/>
            <a:ext cx="4178710" cy="2736645"/>
          </a:xfrm>
          <a:prstGeom prst="rect">
            <a:avLst/>
          </a:prstGeom>
        </p:spPr>
      </p:pic>
    </p:spTree>
    <p:extLst>
      <p:ext uri="{BB962C8B-B14F-4D97-AF65-F5344CB8AC3E}">
        <p14:creationId xmlns:p14="http://schemas.microsoft.com/office/powerpoint/2010/main" val="251926653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opics - White">
    <p:spTree>
      <p:nvGrpSpPr>
        <p:cNvPr id="1" name=""/>
        <p:cNvGrpSpPr/>
        <p:nvPr/>
      </p:nvGrpSpPr>
      <p:grpSpPr>
        <a:xfrm>
          <a:off x="0" y="0"/>
          <a:ext cx="0" cy="0"/>
          <a:chOff x="0" y="0"/>
          <a:chExt cx="0" cy="0"/>
        </a:xfrm>
      </p:grpSpPr>
      <p:sp>
        <p:nvSpPr>
          <p:cNvPr id="7" name="Text Placeholder 4"/>
          <p:cNvSpPr>
            <a:spLocks noGrp="1"/>
          </p:cNvSpPr>
          <p:nvPr>
            <p:ph type="body" sz="quarter" idx="10" hasCustomPrompt="1"/>
          </p:nvPr>
        </p:nvSpPr>
        <p:spPr>
          <a:xfrm>
            <a:off x="518864" y="934763"/>
            <a:ext cx="5688012" cy="864096"/>
          </a:xfrm>
          <a:prstGeom prst="rect">
            <a:avLst/>
          </a:prstGeom>
        </p:spPr>
        <p:txBody>
          <a:bodyPr lIns="0" tIns="0" rIns="0" bIns="0"/>
          <a:lstStyle>
            <a:lvl1pPr>
              <a:buNone/>
              <a:defRPr sz="5000" b="1" baseline="0">
                <a:solidFill>
                  <a:schemeClr val="tx1"/>
                </a:solidFill>
                <a:latin typeface="+mn-lt"/>
              </a:defRPr>
            </a:lvl1pPr>
          </a:lstStyle>
          <a:p>
            <a:pPr lvl="0"/>
            <a:r>
              <a:rPr lang="en-US" dirty="0" smtClean="0"/>
              <a:t>Topics</a:t>
            </a:r>
          </a:p>
        </p:txBody>
      </p:sp>
      <p:sp>
        <p:nvSpPr>
          <p:cNvPr id="8" name="Text Placeholder 6"/>
          <p:cNvSpPr>
            <a:spLocks noGrp="1"/>
          </p:cNvSpPr>
          <p:nvPr>
            <p:ph type="body" sz="quarter" idx="11" hasCustomPrompt="1"/>
          </p:nvPr>
        </p:nvSpPr>
        <p:spPr>
          <a:xfrm>
            <a:off x="518864" y="1921104"/>
            <a:ext cx="7882160" cy="4345880"/>
          </a:xfrm>
          <a:prstGeom prst="rect">
            <a:avLst/>
          </a:prstGeom>
        </p:spPr>
        <p:txBody>
          <a:bodyPr lIns="0" tIns="0" rIns="0" bIns="0"/>
          <a:lstStyle>
            <a:lvl1pPr>
              <a:lnSpc>
                <a:spcPct val="110000"/>
              </a:lnSpc>
              <a:buNone/>
              <a:defRPr sz="3000">
                <a:solidFill>
                  <a:schemeClr val="bg1">
                    <a:lumMod val="75000"/>
                  </a:schemeClr>
                </a:solidFill>
                <a:latin typeface="+mn-lt"/>
              </a:defRPr>
            </a:lvl1pPr>
          </a:lstStyle>
          <a:p>
            <a:pPr lvl="0"/>
            <a:r>
              <a:rPr lang="en-US" dirty="0" smtClean="0"/>
              <a:t>Topic A</a:t>
            </a:r>
          </a:p>
        </p:txBody>
      </p:sp>
      <p:sp>
        <p:nvSpPr>
          <p:cNvPr id="4" name="Footer Placeholder 3"/>
          <p:cNvSpPr>
            <a:spLocks noGrp="1"/>
          </p:cNvSpPr>
          <p:nvPr>
            <p:ph type="ftr" sz="quarter" idx="12"/>
          </p:nvPr>
        </p:nvSpPr>
        <p:spPr>
          <a:xfrm>
            <a:off x="518864" y="109736"/>
            <a:ext cx="6311153" cy="240537"/>
          </a:xfrm>
        </p:spPr>
        <p:txBody>
          <a:bodyPr/>
          <a:lstStyle/>
          <a:p>
            <a:r>
              <a:rPr lang="en-US" dirty="0" smtClean="0">
                <a:solidFill>
                  <a:prstClr val="white">
                    <a:lumMod val="65000"/>
                  </a:prstClr>
                </a:solidFill>
              </a:rPr>
              <a:t>Presentation Title  //  edit 'Header &amp; Footer' to change or remove </a:t>
            </a:r>
          </a:p>
        </p:txBody>
      </p:sp>
      <p:sp>
        <p:nvSpPr>
          <p:cNvPr id="5" name="Slide Number Placeholder 4"/>
          <p:cNvSpPr>
            <a:spLocks noGrp="1"/>
          </p:cNvSpPr>
          <p:nvPr>
            <p:ph type="sldNum" sz="quarter" idx="13"/>
          </p:nvPr>
        </p:nvSpPr>
        <p:spPr>
          <a:xfrm>
            <a:off x="-3529500" y="6525344"/>
            <a:ext cx="668065" cy="251748"/>
          </a:xfrm>
        </p:spPr>
        <p:txBody>
          <a:body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377061931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opics - Grey">
    <p:bg>
      <p:bgPr>
        <a:solidFill>
          <a:schemeClr val="bg1">
            <a:lumMod val="65000"/>
          </a:schemeClr>
        </a:solidFill>
        <a:effectLst/>
      </p:bgPr>
    </p:bg>
    <p:spTree>
      <p:nvGrpSpPr>
        <p:cNvPr id="1" name=""/>
        <p:cNvGrpSpPr/>
        <p:nvPr/>
      </p:nvGrpSpPr>
      <p:grpSpPr>
        <a:xfrm>
          <a:off x="0" y="0"/>
          <a:ext cx="0" cy="0"/>
          <a:chOff x="0" y="0"/>
          <a:chExt cx="0" cy="0"/>
        </a:xfrm>
      </p:grpSpPr>
      <p:sp>
        <p:nvSpPr>
          <p:cNvPr id="7" name="Text Placeholder 4"/>
          <p:cNvSpPr>
            <a:spLocks noGrp="1"/>
          </p:cNvSpPr>
          <p:nvPr>
            <p:ph type="body" sz="quarter" idx="10" hasCustomPrompt="1"/>
          </p:nvPr>
        </p:nvSpPr>
        <p:spPr>
          <a:xfrm>
            <a:off x="518864" y="934763"/>
            <a:ext cx="5688012" cy="864096"/>
          </a:xfrm>
          <a:prstGeom prst="rect">
            <a:avLst/>
          </a:prstGeom>
        </p:spPr>
        <p:txBody>
          <a:bodyPr lIns="0" tIns="0" rIns="0" bIns="0"/>
          <a:lstStyle>
            <a:lvl1pPr>
              <a:buNone/>
              <a:defRPr sz="5000" b="1" baseline="0">
                <a:solidFill>
                  <a:schemeClr val="tx1"/>
                </a:solidFill>
                <a:latin typeface="+mn-lt"/>
              </a:defRPr>
            </a:lvl1pPr>
          </a:lstStyle>
          <a:p>
            <a:pPr lvl="0"/>
            <a:r>
              <a:rPr lang="en-US" dirty="0" smtClean="0"/>
              <a:t>Topics</a:t>
            </a:r>
          </a:p>
        </p:txBody>
      </p:sp>
      <p:sp>
        <p:nvSpPr>
          <p:cNvPr id="8" name="Text Placeholder 6"/>
          <p:cNvSpPr>
            <a:spLocks noGrp="1"/>
          </p:cNvSpPr>
          <p:nvPr>
            <p:ph type="body" sz="quarter" idx="11" hasCustomPrompt="1"/>
          </p:nvPr>
        </p:nvSpPr>
        <p:spPr>
          <a:xfrm>
            <a:off x="518864" y="1921104"/>
            <a:ext cx="7882160" cy="4345880"/>
          </a:xfrm>
          <a:prstGeom prst="rect">
            <a:avLst/>
          </a:prstGeom>
        </p:spPr>
        <p:txBody>
          <a:bodyPr lIns="0" tIns="0" rIns="0" bIns="0"/>
          <a:lstStyle>
            <a:lvl1pPr>
              <a:lnSpc>
                <a:spcPct val="110000"/>
              </a:lnSpc>
              <a:buNone/>
              <a:defRPr sz="3000">
                <a:solidFill>
                  <a:schemeClr val="bg1">
                    <a:lumMod val="85000"/>
                  </a:schemeClr>
                </a:solidFill>
                <a:latin typeface="+mn-lt"/>
              </a:defRPr>
            </a:lvl1pPr>
          </a:lstStyle>
          <a:p>
            <a:pPr lvl="0"/>
            <a:r>
              <a:rPr lang="en-US" dirty="0" smtClean="0"/>
              <a:t>Topic A</a:t>
            </a:r>
          </a:p>
        </p:txBody>
      </p:sp>
      <p:sp>
        <p:nvSpPr>
          <p:cNvPr id="2" name="Footer Placeholder 1"/>
          <p:cNvSpPr>
            <a:spLocks noGrp="1"/>
          </p:cNvSpPr>
          <p:nvPr>
            <p:ph type="ftr" sz="quarter" idx="12"/>
          </p:nvPr>
        </p:nvSpPr>
        <p:spPr>
          <a:xfrm>
            <a:off x="518864" y="109736"/>
            <a:ext cx="6311153" cy="240537"/>
          </a:xfrm>
        </p:spPr>
        <p:txBody>
          <a:bodyPr/>
          <a:lstStyle/>
          <a:p>
            <a:r>
              <a:rPr lang="en-US" dirty="0" smtClean="0">
                <a:solidFill>
                  <a:prstClr val="white">
                    <a:lumMod val="65000"/>
                  </a:prstClr>
                </a:solidFill>
              </a:rPr>
              <a:t>Presentation Title  //  edit 'Header &amp; Footer' to change or remove </a:t>
            </a:r>
          </a:p>
        </p:txBody>
      </p:sp>
      <p:sp>
        <p:nvSpPr>
          <p:cNvPr id="3" name="Slide Number Placeholder 2"/>
          <p:cNvSpPr>
            <a:spLocks noGrp="1"/>
          </p:cNvSpPr>
          <p:nvPr>
            <p:ph type="sldNum" sz="quarter" idx="13"/>
          </p:nvPr>
        </p:nvSpPr>
        <p:spPr>
          <a:xfrm>
            <a:off x="-3499617" y="6525344"/>
            <a:ext cx="668065" cy="251748"/>
          </a:xfrm>
        </p:spPr>
        <p:txBody>
          <a:body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394769678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1" name="Rectangle 10"/>
          <p:cNvSpPr/>
          <p:nvPr userDrawn="1"/>
        </p:nvSpPr>
        <p:spPr>
          <a:xfrm>
            <a:off x="0" y="490047"/>
            <a:ext cx="9144000" cy="612000"/>
          </a:xfrm>
          <a:prstGeom prst="rect">
            <a:avLst/>
          </a:prstGeom>
          <a:solidFill>
            <a:srgbClr val="DADA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13" name="Straight Connector 12"/>
          <p:cNvCxnSpPr/>
          <p:nvPr userDrawn="1"/>
        </p:nvCxnSpPr>
        <p:spPr>
          <a:xfrm>
            <a:off x="539553" y="6475329"/>
            <a:ext cx="8064000" cy="0"/>
          </a:xfrm>
          <a:prstGeom prst="line">
            <a:avLst/>
          </a:prstGeom>
          <a:ln w="9525" cmpd="sng">
            <a:solidFill>
              <a:srgbClr val="C6C6C6"/>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7"/>
          <p:cNvSpPr>
            <a:spLocks noGrp="1"/>
          </p:cNvSpPr>
          <p:nvPr>
            <p:ph type="body" sz="quarter" idx="11" hasCustomPrompt="1"/>
          </p:nvPr>
        </p:nvSpPr>
        <p:spPr>
          <a:xfrm>
            <a:off x="1597302" y="6525343"/>
            <a:ext cx="7006251" cy="251748"/>
          </a:xfrm>
          <a:prstGeom prst="rect">
            <a:avLst/>
          </a:prstGeom>
        </p:spPr>
        <p:txBody>
          <a:bodyPr vert="horz" lIns="0" tIns="0" rIns="0" bIns="0" anchor="t"/>
          <a:lstStyle>
            <a:lvl1pPr marL="0" indent="0" algn="r">
              <a:buNone/>
              <a:defRPr sz="1200">
                <a:solidFill>
                  <a:schemeClr val="bg1">
                    <a:lumMod val="65000"/>
                  </a:schemeClr>
                </a:solidFill>
              </a:defRPr>
            </a:lvl1pPr>
            <a:lvl2pPr algn="r">
              <a:defRPr sz="1200"/>
            </a:lvl2pPr>
            <a:lvl3pPr algn="r">
              <a:defRPr sz="1200"/>
            </a:lvl3pPr>
            <a:lvl4pPr algn="r">
              <a:defRPr sz="1200"/>
            </a:lvl4pPr>
            <a:lvl5pPr algn="r">
              <a:defRPr sz="1200"/>
            </a:lvl5pPr>
          </a:lstStyle>
          <a:p>
            <a:pPr lvl="0"/>
            <a:r>
              <a:rPr lang="en-AU" dirty="0" smtClean="0"/>
              <a:t>Source:</a:t>
            </a:r>
            <a:endParaRPr lang="en-US" dirty="0"/>
          </a:p>
        </p:txBody>
      </p:sp>
      <p:sp>
        <p:nvSpPr>
          <p:cNvPr id="10" name="Content Placeholder 2"/>
          <p:cNvSpPr>
            <a:spLocks noGrp="1"/>
          </p:cNvSpPr>
          <p:nvPr>
            <p:ph sz="quarter" idx="13" hasCustomPrompt="1"/>
          </p:nvPr>
        </p:nvSpPr>
        <p:spPr>
          <a:xfrm>
            <a:off x="517141" y="1255677"/>
            <a:ext cx="8086412" cy="4982264"/>
          </a:xfrm>
          <a:prstGeom prst="rect">
            <a:avLst/>
          </a:prstGeom>
        </p:spPr>
        <p:txBody>
          <a:bodyPr vert="horz" lIns="0" tIns="0" rIns="0" bIns="0"/>
          <a:lstStyle>
            <a:lvl1pPr marL="0" marR="0" indent="0" algn="l" defTabSz="457200" rtl="0" eaLnBrk="1" fontAlgn="base" latinLnBrk="0" hangingPunct="1">
              <a:lnSpc>
                <a:spcPct val="100000"/>
              </a:lnSpc>
              <a:spcBef>
                <a:spcPct val="20000"/>
              </a:spcBef>
              <a:spcAft>
                <a:spcPct val="0"/>
              </a:spcAft>
              <a:buClrTx/>
              <a:buSzTx/>
              <a:buFont typeface="Arial"/>
              <a:buNone/>
              <a:tabLst/>
              <a:defRPr sz="3200" b="1"/>
            </a:lvl1pPr>
          </a:lstStyle>
          <a:p>
            <a:r>
              <a:rPr lang="en-US" sz="2800" dirty="0" smtClean="0">
                <a:solidFill>
                  <a:schemeClr val="bg2"/>
                </a:solidFill>
              </a:rPr>
              <a:t>Heading</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Lorem</a:t>
            </a:r>
            <a:r>
              <a:rPr lang="en-US" sz="2200" b="0" dirty="0" smtClean="0">
                <a:solidFill>
                  <a:srgbClr val="000000"/>
                </a:solidFill>
              </a:rPr>
              <a:t> </a:t>
            </a:r>
            <a:r>
              <a:rPr lang="en-US" sz="2200" b="0" dirty="0" err="1" smtClean="0">
                <a:solidFill>
                  <a:srgbClr val="000000"/>
                </a:solidFill>
              </a:rPr>
              <a:t>ipsum</a:t>
            </a:r>
            <a:r>
              <a:rPr lang="en-US" sz="2200" b="0" dirty="0" smtClean="0">
                <a:solidFill>
                  <a:srgbClr val="000000"/>
                </a:solidFill>
              </a:rPr>
              <a:t> dolor sit </a:t>
            </a:r>
            <a:r>
              <a:rPr lang="en-US" sz="2200" b="0" dirty="0" err="1" smtClean="0">
                <a:solidFill>
                  <a:srgbClr val="000000"/>
                </a:solidFill>
              </a:rPr>
              <a:t>amet</a:t>
            </a:r>
            <a:r>
              <a:rPr lang="en-US" sz="2200" b="0" dirty="0" smtClean="0">
                <a:solidFill>
                  <a:srgbClr val="000000"/>
                </a:solidFill>
              </a:rPr>
              <a:t>, </a:t>
            </a:r>
            <a:r>
              <a:rPr lang="en-US" sz="2200" b="0" dirty="0" err="1" smtClean="0">
                <a:solidFill>
                  <a:srgbClr val="000000"/>
                </a:solidFill>
              </a:rPr>
              <a:t>consectetur</a:t>
            </a:r>
            <a:r>
              <a:rPr lang="en-US" sz="2200" b="0" dirty="0" smtClean="0">
                <a:solidFill>
                  <a:srgbClr val="000000"/>
                </a:solidFill>
              </a:rPr>
              <a:t> </a:t>
            </a:r>
            <a:r>
              <a:rPr lang="en-US" sz="2200" b="0" dirty="0" err="1" smtClean="0">
                <a:solidFill>
                  <a:srgbClr val="000000"/>
                </a:solidFill>
              </a:rPr>
              <a:t>adipiscing</a:t>
            </a:r>
            <a:r>
              <a:rPr lang="en-US" sz="2200" b="0" dirty="0" smtClean="0">
                <a:solidFill>
                  <a:srgbClr val="000000"/>
                </a:solidFill>
              </a:rPr>
              <a:t> </a:t>
            </a:r>
            <a:r>
              <a:rPr lang="en-US" sz="2200" b="0" dirty="0" err="1" smtClean="0">
                <a:solidFill>
                  <a:srgbClr val="000000"/>
                </a:solidFill>
              </a:rPr>
              <a:t>elit</a:t>
            </a:r>
            <a:r>
              <a:rPr lang="en-US" sz="2200" b="0" dirty="0" smtClean="0">
                <a:solidFill>
                  <a:srgbClr val="000000"/>
                </a:solidFill>
              </a:rPr>
              <a:t>.</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Etiam</a:t>
            </a:r>
            <a:r>
              <a:rPr lang="en-US" sz="2200" b="0" dirty="0" smtClean="0">
                <a:solidFill>
                  <a:srgbClr val="000000"/>
                </a:solidFill>
              </a:rPr>
              <a:t> </a:t>
            </a:r>
            <a:r>
              <a:rPr lang="en-US" sz="2200" b="0" dirty="0" err="1" smtClean="0">
                <a:solidFill>
                  <a:srgbClr val="000000"/>
                </a:solidFill>
              </a:rPr>
              <a:t>tristique</a:t>
            </a:r>
            <a:r>
              <a:rPr lang="en-US" sz="2200" b="0" dirty="0" smtClean="0">
                <a:solidFill>
                  <a:srgbClr val="000000"/>
                </a:solidFill>
              </a:rPr>
              <a:t> in </a:t>
            </a:r>
            <a:r>
              <a:rPr lang="en-US" sz="2200" b="0" dirty="0" err="1" smtClean="0">
                <a:solidFill>
                  <a:srgbClr val="000000"/>
                </a:solidFill>
              </a:rPr>
              <a:t>tellus</a:t>
            </a:r>
            <a:r>
              <a:rPr lang="en-US" sz="2200" b="0" dirty="0" smtClean="0">
                <a:solidFill>
                  <a:srgbClr val="000000"/>
                </a:solidFill>
              </a:rPr>
              <a:t> </a:t>
            </a:r>
            <a:r>
              <a:rPr lang="en-US" sz="2200" b="0" dirty="0" err="1" smtClean="0">
                <a:solidFill>
                  <a:srgbClr val="000000"/>
                </a:solidFill>
              </a:rPr>
              <a:t>sed</a:t>
            </a:r>
            <a:r>
              <a:rPr lang="en-US" sz="2200" b="0" dirty="0" smtClean="0">
                <a:solidFill>
                  <a:srgbClr val="000000"/>
                </a:solidFill>
              </a:rPr>
              <a:t> </a:t>
            </a:r>
            <a:r>
              <a:rPr lang="en-US" sz="2200" b="0" dirty="0" err="1" smtClean="0">
                <a:solidFill>
                  <a:srgbClr val="000000"/>
                </a:solidFill>
              </a:rPr>
              <a:t>iaculis</a:t>
            </a:r>
            <a:r>
              <a:rPr lang="en-US" sz="2200" b="0" dirty="0" smtClean="0">
                <a:solidFill>
                  <a:srgbClr val="000000"/>
                </a:solidFill>
              </a:rPr>
              <a:t>. </a:t>
            </a:r>
            <a:r>
              <a:rPr lang="en-US" sz="2200" b="0" dirty="0" err="1" smtClean="0">
                <a:solidFill>
                  <a:srgbClr val="000000"/>
                </a:solidFill>
              </a:rPr>
              <a:t>Etiam</a:t>
            </a:r>
            <a:r>
              <a:rPr lang="en-US" sz="2200" b="0" dirty="0" smtClean="0">
                <a:solidFill>
                  <a:srgbClr val="000000"/>
                </a:solidFill>
              </a:rPr>
              <a:t> </a:t>
            </a:r>
            <a:r>
              <a:rPr lang="en-US" sz="2200" b="0" dirty="0" err="1" smtClean="0">
                <a:solidFill>
                  <a:srgbClr val="000000"/>
                </a:solidFill>
              </a:rPr>
              <a:t>elementum</a:t>
            </a:r>
            <a:r>
              <a:rPr lang="en-US" sz="2200" b="0" dirty="0" smtClean="0">
                <a:solidFill>
                  <a:srgbClr val="000000"/>
                </a:solidFill>
              </a:rPr>
              <a:t>, </a:t>
            </a:r>
            <a:r>
              <a:rPr lang="en-US" sz="2200" b="0" dirty="0" err="1" smtClean="0">
                <a:solidFill>
                  <a:srgbClr val="000000"/>
                </a:solidFill>
              </a:rPr>
              <a:t>velit</a:t>
            </a:r>
            <a:r>
              <a:rPr lang="en-US" sz="2200" b="0" dirty="0" smtClean="0">
                <a:solidFill>
                  <a:srgbClr val="000000"/>
                </a:solidFill>
              </a:rPr>
              <a:t> </a:t>
            </a:r>
            <a:r>
              <a:rPr lang="en-US" sz="2200" b="0" dirty="0" err="1" smtClean="0">
                <a:solidFill>
                  <a:srgbClr val="000000"/>
                </a:solidFill>
              </a:rPr>
              <a:t>sed</a:t>
            </a:r>
            <a:r>
              <a:rPr lang="en-US" sz="2200" b="0" dirty="0" smtClean="0">
                <a:solidFill>
                  <a:srgbClr val="000000"/>
                </a:solidFill>
              </a:rPr>
              <a:t> </a:t>
            </a:r>
            <a:r>
              <a:rPr lang="en-US" sz="2200" b="0" dirty="0" err="1" smtClean="0">
                <a:solidFill>
                  <a:srgbClr val="000000"/>
                </a:solidFill>
              </a:rPr>
              <a:t>porta</a:t>
            </a:r>
            <a:r>
              <a:rPr lang="en-US" sz="2200" b="0" dirty="0" smtClean="0">
                <a:solidFill>
                  <a:srgbClr val="000000"/>
                </a:solidFill>
              </a:rPr>
              <a:t> </a:t>
            </a:r>
            <a:r>
              <a:rPr lang="en-US" sz="2200" b="0" dirty="0" err="1" smtClean="0">
                <a:solidFill>
                  <a:srgbClr val="000000"/>
                </a:solidFill>
              </a:rPr>
              <a:t>laoreet</a:t>
            </a:r>
            <a:r>
              <a:rPr lang="en-US" sz="2200" b="0" dirty="0" smtClean="0">
                <a:solidFill>
                  <a:srgbClr val="000000"/>
                </a:solidFill>
              </a:rPr>
              <a:t>, </a:t>
            </a:r>
            <a:r>
              <a:rPr lang="en-US" sz="2200" b="0" dirty="0" err="1" smtClean="0">
                <a:solidFill>
                  <a:srgbClr val="000000"/>
                </a:solidFill>
              </a:rPr>
              <a:t>eros</a:t>
            </a:r>
            <a:r>
              <a:rPr lang="en-US" sz="2200" b="0" dirty="0" smtClean="0">
                <a:solidFill>
                  <a:srgbClr val="000000"/>
                </a:solidFill>
              </a:rPr>
              <a:t> </a:t>
            </a:r>
            <a:r>
              <a:rPr lang="en-US" sz="2200" b="0" dirty="0" err="1" smtClean="0">
                <a:solidFill>
                  <a:srgbClr val="000000"/>
                </a:solidFill>
              </a:rPr>
              <a:t>neque</a:t>
            </a:r>
            <a:r>
              <a:rPr lang="en-US" sz="2200" b="0" dirty="0" smtClean="0">
                <a:solidFill>
                  <a:srgbClr val="000000"/>
                </a:solidFill>
              </a:rPr>
              <a:t> </a:t>
            </a:r>
            <a:r>
              <a:rPr lang="en-US" sz="2200" b="0" dirty="0" err="1" smtClean="0">
                <a:solidFill>
                  <a:srgbClr val="000000"/>
                </a:solidFill>
              </a:rPr>
              <a:t>auctor</a:t>
            </a:r>
            <a:r>
              <a:rPr lang="en-US" sz="2200" b="0" dirty="0" smtClean="0">
                <a:solidFill>
                  <a:srgbClr val="000000"/>
                </a:solidFill>
              </a:rPr>
              <a:t> </a:t>
            </a:r>
            <a:r>
              <a:rPr lang="en-US" sz="2200" b="0" dirty="0" err="1" smtClean="0">
                <a:solidFill>
                  <a:srgbClr val="000000"/>
                </a:solidFill>
              </a:rPr>
              <a:t>urna</a:t>
            </a:r>
            <a:endParaRPr lang="en-US" sz="2200" b="0" dirty="0" smtClean="0">
              <a:solidFill>
                <a:srgbClr val="000000"/>
              </a:solidFill>
            </a:endParaRP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Nisl</a:t>
            </a:r>
            <a:r>
              <a:rPr lang="en-US" sz="2200" b="0" dirty="0" smtClean="0">
                <a:solidFill>
                  <a:srgbClr val="000000"/>
                </a:solidFill>
              </a:rPr>
              <a:t> </a:t>
            </a:r>
            <a:r>
              <a:rPr lang="en-US" sz="2200" b="0" dirty="0" err="1" smtClean="0">
                <a:solidFill>
                  <a:srgbClr val="000000"/>
                </a:solidFill>
              </a:rPr>
              <a:t>risus</a:t>
            </a:r>
            <a:r>
              <a:rPr lang="en-US" sz="2200" b="0" dirty="0" smtClean="0">
                <a:solidFill>
                  <a:srgbClr val="000000"/>
                </a:solidFill>
              </a:rPr>
              <a:t> </a:t>
            </a:r>
            <a:r>
              <a:rPr lang="en-US" sz="2200" b="0" dirty="0" err="1" smtClean="0">
                <a:solidFill>
                  <a:srgbClr val="000000"/>
                </a:solidFill>
              </a:rPr>
              <a:t>malesuada</a:t>
            </a:r>
            <a:r>
              <a:rPr lang="en-US" sz="2200" b="0" dirty="0" smtClean="0">
                <a:solidFill>
                  <a:srgbClr val="000000"/>
                </a:solidFill>
              </a:rPr>
              <a:t> ex. </a:t>
            </a:r>
            <a:r>
              <a:rPr lang="en-US" sz="2200" b="0" dirty="0" err="1" smtClean="0">
                <a:solidFill>
                  <a:srgbClr val="000000"/>
                </a:solidFill>
              </a:rPr>
              <a:t>Donec</a:t>
            </a:r>
            <a:r>
              <a:rPr lang="en-US" sz="2200" b="0" dirty="0" smtClean="0">
                <a:solidFill>
                  <a:srgbClr val="000000"/>
                </a:solidFill>
              </a:rPr>
              <a:t> </a:t>
            </a:r>
            <a:r>
              <a:rPr lang="en-US" sz="2200" b="0" dirty="0" err="1" smtClean="0">
                <a:solidFill>
                  <a:srgbClr val="000000"/>
                </a:solidFill>
              </a:rPr>
              <a:t>sollicitudin</a:t>
            </a:r>
            <a:r>
              <a:rPr lang="en-US" sz="2200" b="0" dirty="0" smtClean="0">
                <a:solidFill>
                  <a:srgbClr val="000000"/>
                </a:solidFill>
              </a:rPr>
              <a:t> </a:t>
            </a:r>
            <a:r>
              <a:rPr lang="en-US" sz="2200" b="0" dirty="0" err="1" smtClean="0">
                <a:solidFill>
                  <a:srgbClr val="000000"/>
                </a:solidFill>
              </a:rPr>
              <a:t>sagittis</a:t>
            </a:r>
            <a:r>
              <a:rPr lang="en-US" sz="2200" b="0" dirty="0" smtClean="0">
                <a:solidFill>
                  <a:srgbClr val="000000"/>
                </a:solidFill>
              </a:rPr>
              <a:t> </a:t>
            </a:r>
            <a:r>
              <a:rPr lang="en-US" sz="2200" b="0" dirty="0" err="1" smtClean="0">
                <a:solidFill>
                  <a:srgbClr val="000000"/>
                </a:solidFill>
              </a:rPr>
              <a:t>purus</a:t>
            </a:r>
            <a:r>
              <a:rPr lang="en-US" sz="2200" b="0" dirty="0" smtClean="0">
                <a:solidFill>
                  <a:srgbClr val="000000"/>
                </a:solidFill>
              </a:rPr>
              <a:t> non </a:t>
            </a:r>
            <a:r>
              <a:rPr lang="en-US" sz="2200" b="0" dirty="0" err="1" smtClean="0">
                <a:solidFill>
                  <a:srgbClr val="000000"/>
                </a:solidFill>
              </a:rPr>
              <a:t>suscipit</a:t>
            </a:r>
            <a:r>
              <a:rPr lang="en-US" sz="2200" b="0" dirty="0" smtClean="0">
                <a:solidFill>
                  <a:srgbClr val="000000"/>
                </a:solidFill>
              </a:rPr>
              <a:t>. Integer </a:t>
            </a:r>
            <a:r>
              <a:rPr lang="en-US" sz="2200" b="0" dirty="0" err="1" smtClean="0">
                <a:solidFill>
                  <a:srgbClr val="000000"/>
                </a:solidFill>
              </a:rPr>
              <a:t>finibus</a:t>
            </a:r>
            <a:r>
              <a:rPr lang="en-US" sz="2200" b="0" dirty="0" smtClean="0">
                <a:solidFill>
                  <a:srgbClr val="000000"/>
                </a:solidFill>
              </a:rPr>
              <a:t> </a:t>
            </a:r>
            <a:r>
              <a:rPr lang="en-US" sz="2200" b="0" dirty="0" err="1" smtClean="0">
                <a:solidFill>
                  <a:srgbClr val="000000"/>
                </a:solidFill>
              </a:rPr>
              <a:t>euismod</a:t>
            </a:r>
            <a:r>
              <a:rPr lang="en-US" sz="2200" b="0" dirty="0" smtClean="0">
                <a:solidFill>
                  <a:srgbClr val="000000"/>
                </a:solidFill>
              </a:rPr>
              <a:t> </a:t>
            </a:r>
            <a:r>
              <a:rPr lang="en-US" sz="2200" b="0" dirty="0" err="1" smtClean="0">
                <a:solidFill>
                  <a:srgbClr val="000000"/>
                </a:solidFill>
              </a:rPr>
              <a:t>leo</a:t>
            </a:r>
            <a:r>
              <a:rPr lang="en-US" sz="2200" b="0" dirty="0" smtClean="0">
                <a:solidFill>
                  <a:srgbClr val="000000"/>
                </a:solidFill>
              </a:rPr>
              <a:t>, </a:t>
            </a:r>
            <a:r>
              <a:rPr lang="en-US" sz="2200" b="0" dirty="0" err="1" smtClean="0">
                <a:solidFill>
                  <a:srgbClr val="000000"/>
                </a:solidFill>
              </a:rPr>
              <a:t>feugiat</a:t>
            </a:r>
            <a:r>
              <a:rPr lang="en-US" sz="2200" b="0" dirty="0" smtClean="0">
                <a:solidFill>
                  <a:srgbClr val="000000"/>
                </a:solidFill>
              </a:rPr>
              <a:t> </a:t>
            </a:r>
            <a:r>
              <a:rPr lang="en-US" sz="2200" b="0" dirty="0" err="1" smtClean="0">
                <a:solidFill>
                  <a:srgbClr val="000000"/>
                </a:solidFill>
              </a:rPr>
              <a:t>fringilla</a:t>
            </a:r>
            <a:r>
              <a:rPr lang="en-US" sz="2200" b="0" dirty="0" smtClean="0">
                <a:solidFill>
                  <a:srgbClr val="000000"/>
                </a:solidFill>
              </a:rPr>
              <a:t> </a:t>
            </a:r>
            <a:r>
              <a:rPr lang="en-US" sz="2200" b="0" dirty="0" err="1" smtClean="0">
                <a:solidFill>
                  <a:srgbClr val="000000"/>
                </a:solidFill>
              </a:rPr>
              <a:t>nisl</a:t>
            </a:r>
            <a:r>
              <a:rPr lang="en-US" sz="2200" b="0" dirty="0" smtClean="0">
                <a:solidFill>
                  <a:srgbClr val="000000"/>
                </a:solidFill>
              </a:rPr>
              <a:t> </a:t>
            </a:r>
            <a:r>
              <a:rPr lang="en-US" sz="2200" b="0" dirty="0" err="1" smtClean="0">
                <a:solidFill>
                  <a:srgbClr val="000000"/>
                </a:solidFill>
              </a:rPr>
              <a:t>venenatis</a:t>
            </a:r>
            <a:r>
              <a:rPr lang="en-US" sz="2200" b="0" dirty="0" smtClean="0">
                <a:solidFill>
                  <a:srgbClr val="000000"/>
                </a:solidFill>
              </a:rPr>
              <a:t> vel. </a:t>
            </a:r>
            <a:endParaRPr lang="en-US" sz="2200" b="0" dirty="0">
              <a:solidFill>
                <a:srgbClr val="000000"/>
              </a:solidFill>
            </a:endParaRPr>
          </a:p>
        </p:txBody>
      </p:sp>
      <p:sp>
        <p:nvSpPr>
          <p:cNvPr id="12" name="Title 1"/>
          <p:cNvSpPr>
            <a:spLocks noGrp="1"/>
          </p:cNvSpPr>
          <p:nvPr>
            <p:ph type="title" hasCustomPrompt="1"/>
          </p:nvPr>
        </p:nvSpPr>
        <p:spPr>
          <a:xfrm>
            <a:off x="518864" y="575408"/>
            <a:ext cx="8085584" cy="411328"/>
          </a:xfrm>
          <a:prstGeom prst="rect">
            <a:avLst/>
          </a:prstGeom>
        </p:spPr>
        <p:txBody>
          <a:bodyPr lIns="0" tIns="0" rIns="0" bIns="0"/>
          <a:lstStyle>
            <a:lvl1pPr algn="l">
              <a:lnSpc>
                <a:spcPct val="90000"/>
              </a:lnSpc>
              <a:defRPr sz="3000" b="1" baseline="0">
                <a:solidFill>
                  <a:schemeClr val="tx1"/>
                </a:solidFill>
                <a:latin typeface="+mn-lt"/>
              </a:defRPr>
            </a:lvl1pPr>
          </a:lstStyle>
          <a:p>
            <a:r>
              <a:rPr lang="en-US" dirty="0" smtClean="0"/>
              <a:t>Slide title goes (short title)</a:t>
            </a:r>
            <a:endParaRPr lang="en-AU" dirty="0"/>
          </a:p>
        </p:txBody>
      </p:sp>
      <p:sp>
        <p:nvSpPr>
          <p:cNvPr id="4" name="Slide Number Placeholder 3"/>
          <p:cNvSpPr>
            <a:spLocks noGrp="1"/>
          </p:cNvSpPr>
          <p:nvPr>
            <p:ph type="sldNum" sz="quarter" idx="15"/>
          </p:nvPr>
        </p:nvSpPr>
        <p:spPr>
          <a:xfrm>
            <a:off x="519559" y="6525344"/>
            <a:ext cx="668065" cy="251748"/>
          </a:xfrm>
          <a:prstGeom prst="rect">
            <a:avLst/>
          </a:prstGeom>
        </p:spPr>
        <p:txBody>
          <a:body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
        <p:nvSpPr>
          <p:cNvPr id="2" name="Footer Placeholder 1"/>
          <p:cNvSpPr>
            <a:spLocks noGrp="1"/>
          </p:cNvSpPr>
          <p:nvPr>
            <p:ph type="ftr" sz="quarter" idx="16"/>
          </p:nvPr>
        </p:nvSpPr>
        <p:spPr>
          <a:xfrm>
            <a:off x="518864" y="108419"/>
            <a:ext cx="6311153" cy="240537"/>
          </a:xfrm>
        </p:spPr>
        <p:txBody>
          <a:bodyPr/>
          <a:lstStyle/>
          <a:p>
            <a:r>
              <a:rPr lang="en-US" dirty="0" smtClean="0">
                <a:solidFill>
                  <a:prstClr val="white">
                    <a:lumMod val="65000"/>
                  </a:prstClr>
                </a:solidFill>
              </a:rPr>
              <a:t>Presentation Title  //  edit 'Header &amp; Footer' to change or remove </a:t>
            </a:r>
          </a:p>
        </p:txBody>
      </p:sp>
    </p:spTree>
    <p:extLst>
      <p:ext uri="{BB962C8B-B14F-4D97-AF65-F5344CB8AC3E}">
        <p14:creationId xmlns:p14="http://schemas.microsoft.com/office/powerpoint/2010/main" val="21094662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 long title">
    <p:spTree>
      <p:nvGrpSpPr>
        <p:cNvPr id="1" name=""/>
        <p:cNvGrpSpPr/>
        <p:nvPr/>
      </p:nvGrpSpPr>
      <p:grpSpPr>
        <a:xfrm>
          <a:off x="0" y="0"/>
          <a:ext cx="0" cy="0"/>
          <a:chOff x="0" y="0"/>
          <a:chExt cx="0" cy="0"/>
        </a:xfrm>
      </p:grpSpPr>
      <p:sp>
        <p:nvSpPr>
          <p:cNvPr id="11" name="Rectangle 10"/>
          <p:cNvSpPr/>
          <p:nvPr userDrawn="1"/>
        </p:nvSpPr>
        <p:spPr>
          <a:xfrm>
            <a:off x="0" y="481573"/>
            <a:ext cx="9144000" cy="961991"/>
          </a:xfrm>
          <a:prstGeom prst="rect">
            <a:avLst/>
          </a:prstGeom>
          <a:solidFill>
            <a:srgbClr val="DADA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 name="Title 1"/>
          <p:cNvSpPr>
            <a:spLocks noGrp="1"/>
          </p:cNvSpPr>
          <p:nvPr>
            <p:ph type="title" hasCustomPrompt="1"/>
          </p:nvPr>
        </p:nvSpPr>
        <p:spPr>
          <a:xfrm>
            <a:off x="518864" y="562650"/>
            <a:ext cx="8085584" cy="799297"/>
          </a:xfrm>
          <a:prstGeom prst="rect">
            <a:avLst/>
          </a:prstGeom>
        </p:spPr>
        <p:txBody>
          <a:bodyPr lIns="0" tIns="0" rIns="0" bIns="0"/>
          <a:lstStyle>
            <a:lvl1pPr algn="l">
              <a:lnSpc>
                <a:spcPct val="90000"/>
              </a:lnSpc>
              <a:defRPr sz="3000" b="1" baseline="0">
                <a:solidFill>
                  <a:schemeClr val="tx1"/>
                </a:solidFill>
                <a:latin typeface="+mn-lt"/>
              </a:defRPr>
            </a:lvl1pPr>
          </a:lstStyle>
          <a:p>
            <a:r>
              <a:rPr lang="en-US" dirty="0" smtClean="0"/>
              <a:t>This template is for slides with long titles that go over two lines</a:t>
            </a:r>
            <a:endParaRPr lang="en-AU" dirty="0"/>
          </a:p>
        </p:txBody>
      </p:sp>
      <p:cxnSp>
        <p:nvCxnSpPr>
          <p:cNvPr id="13" name="Straight Connector 12"/>
          <p:cNvCxnSpPr/>
          <p:nvPr userDrawn="1"/>
        </p:nvCxnSpPr>
        <p:spPr>
          <a:xfrm>
            <a:off x="539553" y="6475329"/>
            <a:ext cx="8064000" cy="0"/>
          </a:xfrm>
          <a:prstGeom prst="line">
            <a:avLst/>
          </a:prstGeom>
          <a:ln w="9525" cmpd="sng">
            <a:solidFill>
              <a:srgbClr val="C6C6C6"/>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7"/>
          <p:cNvSpPr>
            <a:spLocks noGrp="1"/>
          </p:cNvSpPr>
          <p:nvPr>
            <p:ph type="body" sz="quarter" idx="11" hasCustomPrompt="1"/>
          </p:nvPr>
        </p:nvSpPr>
        <p:spPr>
          <a:xfrm>
            <a:off x="1597302" y="6525343"/>
            <a:ext cx="7006251" cy="251748"/>
          </a:xfrm>
          <a:prstGeom prst="rect">
            <a:avLst/>
          </a:prstGeom>
        </p:spPr>
        <p:txBody>
          <a:bodyPr vert="horz" lIns="0" tIns="0" rIns="0" bIns="0" anchor="t"/>
          <a:lstStyle>
            <a:lvl1pPr marL="0" indent="0" algn="r">
              <a:buNone/>
              <a:defRPr sz="1200">
                <a:solidFill>
                  <a:schemeClr val="bg1">
                    <a:lumMod val="65000"/>
                  </a:schemeClr>
                </a:solidFill>
              </a:defRPr>
            </a:lvl1pPr>
            <a:lvl2pPr algn="r">
              <a:defRPr sz="1200"/>
            </a:lvl2pPr>
            <a:lvl3pPr algn="r">
              <a:defRPr sz="1200"/>
            </a:lvl3pPr>
            <a:lvl4pPr algn="r">
              <a:defRPr sz="1200"/>
            </a:lvl4pPr>
            <a:lvl5pPr algn="r">
              <a:defRPr sz="1200"/>
            </a:lvl5pPr>
          </a:lstStyle>
          <a:p>
            <a:pPr lvl="0"/>
            <a:r>
              <a:rPr lang="en-AU" dirty="0" smtClean="0"/>
              <a:t>Source:</a:t>
            </a:r>
            <a:endParaRPr lang="en-US" dirty="0"/>
          </a:p>
        </p:txBody>
      </p:sp>
      <p:sp>
        <p:nvSpPr>
          <p:cNvPr id="16" name="Slide Number Placeholder 1"/>
          <p:cNvSpPr>
            <a:spLocks noGrp="1"/>
          </p:cNvSpPr>
          <p:nvPr>
            <p:ph type="sldNum" sz="quarter" idx="12"/>
          </p:nvPr>
        </p:nvSpPr>
        <p:spPr>
          <a:xfrm>
            <a:off x="519559" y="6525344"/>
            <a:ext cx="668065" cy="251748"/>
          </a:xfrm>
          <a:prstGeom prst="rect">
            <a:avLst/>
          </a:prstGeom>
        </p:spPr>
        <p:txBody>
          <a:bodyPr vert="horz" lIns="0" tIns="0" rIns="0" bIns="0" rtlCol="0" anchor="t"/>
          <a:lstStyle>
            <a:lvl1pPr algn="l">
              <a:defRPr sz="1200" b="1">
                <a:solidFill>
                  <a:schemeClr val="bg1">
                    <a:lumMod val="65000"/>
                  </a:schemeClr>
                </a:solidFill>
              </a:defRPr>
            </a:lvl1p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
        <p:nvSpPr>
          <p:cNvPr id="12" name="Content Placeholder 2"/>
          <p:cNvSpPr>
            <a:spLocks noGrp="1"/>
          </p:cNvSpPr>
          <p:nvPr>
            <p:ph sz="quarter" idx="13" hasCustomPrompt="1"/>
          </p:nvPr>
        </p:nvSpPr>
        <p:spPr>
          <a:xfrm>
            <a:off x="517141" y="1600819"/>
            <a:ext cx="8086412" cy="4629652"/>
          </a:xfrm>
          <a:prstGeom prst="rect">
            <a:avLst/>
          </a:prstGeom>
        </p:spPr>
        <p:txBody>
          <a:bodyPr vert="horz" lIns="0" tIns="0" rIns="0" bIns="0"/>
          <a:lstStyle>
            <a:lvl1pPr marL="0" marR="0" indent="0" algn="l" defTabSz="457200" rtl="0" eaLnBrk="1" fontAlgn="base" latinLnBrk="0" hangingPunct="1">
              <a:lnSpc>
                <a:spcPct val="100000"/>
              </a:lnSpc>
              <a:spcBef>
                <a:spcPct val="20000"/>
              </a:spcBef>
              <a:spcAft>
                <a:spcPct val="0"/>
              </a:spcAft>
              <a:buClrTx/>
              <a:buSzTx/>
              <a:buFont typeface="Arial"/>
              <a:buNone/>
              <a:tabLst/>
              <a:defRPr sz="3200" b="1"/>
            </a:lvl1pPr>
          </a:lstStyle>
          <a:p>
            <a:r>
              <a:rPr lang="en-US" sz="2800" dirty="0" smtClean="0">
                <a:solidFill>
                  <a:schemeClr val="bg2"/>
                </a:solidFill>
              </a:rPr>
              <a:t>Heading</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Lorem</a:t>
            </a:r>
            <a:r>
              <a:rPr lang="en-US" sz="2200" b="0" dirty="0" smtClean="0">
                <a:solidFill>
                  <a:srgbClr val="000000"/>
                </a:solidFill>
              </a:rPr>
              <a:t> </a:t>
            </a:r>
            <a:r>
              <a:rPr lang="en-US" sz="2200" b="0" dirty="0" err="1" smtClean="0">
                <a:solidFill>
                  <a:srgbClr val="000000"/>
                </a:solidFill>
              </a:rPr>
              <a:t>ipsum</a:t>
            </a:r>
            <a:r>
              <a:rPr lang="en-US" sz="2200" b="0" dirty="0" smtClean="0">
                <a:solidFill>
                  <a:srgbClr val="000000"/>
                </a:solidFill>
              </a:rPr>
              <a:t> dolor sit </a:t>
            </a:r>
            <a:r>
              <a:rPr lang="en-US" sz="2200" b="0" dirty="0" err="1" smtClean="0">
                <a:solidFill>
                  <a:srgbClr val="000000"/>
                </a:solidFill>
              </a:rPr>
              <a:t>amet</a:t>
            </a:r>
            <a:r>
              <a:rPr lang="en-US" sz="2200" b="0" dirty="0" smtClean="0">
                <a:solidFill>
                  <a:srgbClr val="000000"/>
                </a:solidFill>
              </a:rPr>
              <a:t>, </a:t>
            </a:r>
            <a:r>
              <a:rPr lang="en-US" sz="2200" b="0" dirty="0" err="1" smtClean="0">
                <a:solidFill>
                  <a:srgbClr val="000000"/>
                </a:solidFill>
              </a:rPr>
              <a:t>consectetur</a:t>
            </a:r>
            <a:r>
              <a:rPr lang="en-US" sz="2200" b="0" dirty="0" smtClean="0">
                <a:solidFill>
                  <a:srgbClr val="000000"/>
                </a:solidFill>
              </a:rPr>
              <a:t> </a:t>
            </a:r>
            <a:r>
              <a:rPr lang="en-US" sz="2200" b="0" dirty="0" err="1" smtClean="0">
                <a:solidFill>
                  <a:srgbClr val="000000"/>
                </a:solidFill>
              </a:rPr>
              <a:t>adipiscing</a:t>
            </a:r>
            <a:r>
              <a:rPr lang="en-US" sz="2200" b="0" dirty="0" smtClean="0">
                <a:solidFill>
                  <a:srgbClr val="000000"/>
                </a:solidFill>
              </a:rPr>
              <a:t> </a:t>
            </a:r>
            <a:r>
              <a:rPr lang="en-US" sz="2200" b="0" dirty="0" err="1" smtClean="0">
                <a:solidFill>
                  <a:srgbClr val="000000"/>
                </a:solidFill>
              </a:rPr>
              <a:t>elit</a:t>
            </a:r>
            <a:r>
              <a:rPr lang="en-US" sz="2200" b="0" dirty="0" smtClean="0">
                <a:solidFill>
                  <a:srgbClr val="000000"/>
                </a:solidFill>
              </a:rPr>
              <a:t>.</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Etiam</a:t>
            </a:r>
            <a:r>
              <a:rPr lang="en-US" sz="2200" b="0" dirty="0" smtClean="0">
                <a:solidFill>
                  <a:srgbClr val="000000"/>
                </a:solidFill>
              </a:rPr>
              <a:t> </a:t>
            </a:r>
            <a:r>
              <a:rPr lang="en-US" sz="2200" b="0" dirty="0" err="1" smtClean="0">
                <a:solidFill>
                  <a:srgbClr val="000000"/>
                </a:solidFill>
              </a:rPr>
              <a:t>tristique</a:t>
            </a:r>
            <a:r>
              <a:rPr lang="en-US" sz="2200" b="0" dirty="0" smtClean="0">
                <a:solidFill>
                  <a:srgbClr val="000000"/>
                </a:solidFill>
              </a:rPr>
              <a:t> in </a:t>
            </a:r>
            <a:r>
              <a:rPr lang="en-US" sz="2200" b="0" dirty="0" err="1" smtClean="0">
                <a:solidFill>
                  <a:srgbClr val="000000"/>
                </a:solidFill>
              </a:rPr>
              <a:t>tellus</a:t>
            </a:r>
            <a:r>
              <a:rPr lang="en-US" sz="2200" b="0" dirty="0" smtClean="0">
                <a:solidFill>
                  <a:srgbClr val="000000"/>
                </a:solidFill>
              </a:rPr>
              <a:t> </a:t>
            </a:r>
            <a:r>
              <a:rPr lang="en-US" sz="2200" b="0" dirty="0" err="1" smtClean="0">
                <a:solidFill>
                  <a:srgbClr val="000000"/>
                </a:solidFill>
              </a:rPr>
              <a:t>sed</a:t>
            </a:r>
            <a:r>
              <a:rPr lang="en-US" sz="2200" b="0" dirty="0" smtClean="0">
                <a:solidFill>
                  <a:srgbClr val="000000"/>
                </a:solidFill>
              </a:rPr>
              <a:t> </a:t>
            </a:r>
            <a:r>
              <a:rPr lang="en-US" sz="2200" b="0" dirty="0" err="1" smtClean="0">
                <a:solidFill>
                  <a:srgbClr val="000000"/>
                </a:solidFill>
              </a:rPr>
              <a:t>iaculis</a:t>
            </a:r>
            <a:r>
              <a:rPr lang="en-US" sz="2200" b="0" dirty="0" smtClean="0">
                <a:solidFill>
                  <a:srgbClr val="000000"/>
                </a:solidFill>
              </a:rPr>
              <a:t>. </a:t>
            </a:r>
            <a:r>
              <a:rPr lang="en-US" sz="2200" b="0" dirty="0" err="1" smtClean="0">
                <a:solidFill>
                  <a:srgbClr val="000000"/>
                </a:solidFill>
              </a:rPr>
              <a:t>Etiam</a:t>
            </a:r>
            <a:r>
              <a:rPr lang="en-US" sz="2200" b="0" dirty="0" smtClean="0">
                <a:solidFill>
                  <a:srgbClr val="000000"/>
                </a:solidFill>
              </a:rPr>
              <a:t> </a:t>
            </a:r>
            <a:r>
              <a:rPr lang="en-US" sz="2200" b="0" dirty="0" err="1" smtClean="0">
                <a:solidFill>
                  <a:srgbClr val="000000"/>
                </a:solidFill>
              </a:rPr>
              <a:t>elementum</a:t>
            </a:r>
            <a:r>
              <a:rPr lang="en-US" sz="2200" b="0" dirty="0" smtClean="0">
                <a:solidFill>
                  <a:srgbClr val="000000"/>
                </a:solidFill>
              </a:rPr>
              <a:t>, </a:t>
            </a:r>
            <a:r>
              <a:rPr lang="en-US" sz="2200" b="0" dirty="0" err="1" smtClean="0">
                <a:solidFill>
                  <a:srgbClr val="000000"/>
                </a:solidFill>
              </a:rPr>
              <a:t>velit</a:t>
            </a:r>
            <a:r>
              <a:rPr lang="en-US" sz="2200" b="0" dirty="0" smtClean="0">
                <a:solidFill>
                  <a:srgbClr val="000000"/>
                </a:solidFill>
              </a:rPr>
              <a:t> </a:t>
            </a:r>
            <a:r>
              <a:rPr lang="en-US" sz="2200" b="0" dirty="0" err="1" smtClean="0">
                <a:solidFill>
                  <a:srgbClr val="000000"/>
                </a:solidFill>
              </a:rPr>
              <a:t>sed</a:t>
            </a:r>
            <a:r>
              <a:rPr lang="en-US" sz="2200" b="0" dirty="0" smtClean="0">
                <a:solidFill>
                  <a:srgbClr val="000000"/>
                </a:solidFill>
              </a:rPr>
              <a:t> </a:t>
            </a:r>
            <a:r>
              <a:rPr lang="en-US" sz="2200" b="0" dirty="0" err="1" smtClean="0">
                <a:solidFill>
                  <a:srgbClr val="000000"/>
                </a:solidFill>
              </a:rPr>
              <a:t>porta</a:t>
            </a:r>
            <a:r>
              <a:rPr lang="en-US" sz="2200" b="0" dirty="0" smtClean="0">
                <a:solidFill>
                  <a:srgbClr val="000000"/>
                </a:solidFill>
              </a:rPr>
              <a:t> </a:t>
            </a:r>
            <a:r>
              <a:rPr lang="en-US" sz="2200" b="0" dirty="0" err="1" smtClean="0">
                <a:solidFill>
                  <a:srgbClr val="000000"/>
                </a:solidFill>
              </a:rPr>
              <a:t>laoreet</a:t>
            </a:r>
            <a:r>
              <a:rPr lang="en-US" sz="2200" b="0" dirty="0" smtClean="0">
                <a:solidFill>
                  <a:srgbClr val="000000"/>
                </a:solidFill>
              </a:rPr>
              <a:t>, </a:t>
            </a:r>
            <a:r>
              <a:rPr lang="en-US" sz="2200" b="0" dirty="0" err="1" smtClean="0">
                <a:solidFill>
                  <a:srgbClr val="000000"/>
                </a:solidFill>
              </a:rPr>
              <a:t>eros</a:t>
            </a:r>
            <a:r>
              <a:rPr lang="en-US" sz="2200" b="0" dirty="0" smtClean="0">
                <a:solidFill>
                  <a:srgbClr val="000000"/>
                </a:solidFill>
              </a:rPr>
              <a:t> </a:t>
            </a:r>
            <a:r>
              <a:rPr lang="en-US" sz="2200" b="0" dirty="0" err="1" smtClean="0">
                <a:solidFill>
                  <a:srgbClr val="000000"/>
                </a:solidFill>
              </a:rPr>
              <a:t>neque</a:t>
            </a:r>
            <a:r>
              <a:rPr lang="en-US" sz="2200" b="0" dirty="0" smtClean="0">
                <a:solidFill>
                  <a:srgbClr val="000000"/>
                </a:solidFill>
              </a:rPr>
              <a:t> </a:t>
            </a:r>
            <a:r>
              <a:rPr lang="en-US" sz="2200" b="0" dirty="0" err="1" smtClean="0">
                <a:solidFill>
                  <a:srgbClr val="000000"/>
                </a:solidFill>
              </a:rPr>
              <a:t>auctor</a:t>
            </a:r>
            <a:r>
              <a:rPr lang="en-US" sz="2200" b="0" dirty="0" smtClean="0">
                <a:solidFill>
                  <a:srgbClr val="000000"/>
                </a:solidFill>
              </a:rPr>
              <a:t> </a:t>
            </a:r>
            <a:r>
              <a:rPr lang="en-US" sz="2200" b="0" dirty="0" err="1" smtClean="0">
                <a:solidFill>
                  <a:srgbClr val="000000"/>
                </a:solidFill>
              </a:rPr>
              <a:t>urna</a:t>
            </a:r>
            <a:endParaRPr lang="en-US" sz="2200" b="0" dirty="0" smtClean="0">
              <a:solidFill>
                <a:srgbClr val="000000"/>
              </a:solidFill>
            </a:endParaRP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Nisl</a:t>
            </a:r>
            <a:r>
              <a:rPr lang="en-US" sz="2200" b="0" dirty="0" smtClean="0">
                <a:solidFill>
                  <a:srgbClr val="000000"/>
                </a:solidFill>
              </a:rPr>
              <a:t> </a:t>
            </a:r>
            <a:r>
              <a:rPr lang="en-US" sz="2200" b="0" dirty="0" err="1" smtClean="0">
                <a:solidFill>
                  <a:srgbClr val="000000"/>
                </a:solidFill>
              </a:rPr>
              <a:t>risus</a:t>
            </a:r>
            <a:r>
              <a:rPr lang="en-US" sz="2200" b="0" dirty="0" smtClean="0">
                <a:solidFill>
                  <a:srgbClr val="000000"/>
                </a:solidFill>
              </a:rPr>
              <a:t> </a:t>
            </a:r>
            <a:r>
              <a:rPr lang="en-US" sz="2200" b="0" dirty="0" err="1" smtClean="0">
                <a:solidFill>
                  <a:srgbClr val="000000"/>
                </a:solidFill>
              </a:rPr>
              <a:t>malesuada</a:t>
            </a:r>
            <a:r>
              <a:rPr lang="en-US" sz="2200" b="0" dirty="0" smtClean="0">
                <a:solidFill>
                  <a:srgbClr val="000000"/>
                </a:solidFill>
              </a:rPr>
              <a:t> ex. </a:t>
            </a:r>
            <a:r>
              <a:rPr lang="en-US" sz="2200" b="0" dirty="0" err="1" smtClean="0">
                <a:solidFill>
                  <a:srgbClr val="000000"/>
                </a:solidFill>
              </a:rPr>
              <a:t>Donec</a:t>
            </a:r>
            <a:r>
              <a:rPr lang="en-US" sz="2200" b="0" dirty="0" smtClean="0">
                <a:solidFill>
                  <a:srgbClr val="000000"/>
                </a:solidFill>
              </a:rPr>
              <a:t> </a:t>
            </a:r>
            <a:r>
              <a:rPr lang="en-US" sz="2200" b="0" dirty="0" err="1" smtClean="0">
                <a:solidFill>
                  <a:srgbClr val="000000"/>
                </a:solidFill>
              </a:rPr>
              <a:t>sollicitudin</a:t>
            </a:r>
            <a:r>
              <a:rPr lang="en-US" sz="2200" b="0" dirty="0" smtClean="0">
                <a:solidFill>
                  <a:srgbClr val="000000"/>
                </a:solidFill>
              </a:rPr>
              <a:t> </a:t>
            </a:r>
            <a:r>
              <a:rPr lang="en-US" sz="2200" b="0" dirty="0" err="1" smtClean="0">
                <a:solidFill>
                  <a:srgbClr val="000000"/>
                </a:solidFill>
              </a:rPr>
              <a:t>sagittis</a:t>
            </a:r>
            <a:r>
              <a:rPr lang="en-US" sz="2200" b="0" dirty="0" smtClean="0">
                <a:solidFill>
                  <a:srgbClr val="000000"/>
                </a:solidFill>
              </a:rPr>
              <a:t> </a:t>
            </a:r>
            <a:r>
              <a:rPr lang="en-US" sz="2200" b="0" dirty="0" err="1" smtClean="0">
                <a:solidFill>
                  <a:srgbClr val="000000"/>
                </a:solidFill>
              </a:rPr>
              <a:t>purus</a:t>
            </a:r>
            <a:r>
              <a:rPr lang="en-US" sz="2200" b="0" dirty="0" smtClean="0">
                <a:solidFill>
                  <a:srgbClr val="000000"/>
                </a:solidFill>
              </a:rPr>
              <a:t> non </a:t>
            </a:r>
            <a:r>
              <a:rPr lang="en-US" sz="2200" b="0" dirty="0" err="1" smtClean="0">
                <a:solidFill>
                  <a:srgbClr val="000000"/>
                </a:solidFill>
              </a:rPr>
              <a:t>suscipit</a:t>
            </a:r>
            <a:r>
              <a:rPr lang="en-US" sz="2200" b="0" dirty="0" smtClean="0">
                <a:solidFill>
                  <a:srgbClr val="000000"/>
                </a:solidFill>
              </a:rPr>
              <a:t>. Integer </a:t>
            </a:r>
            <a:r>
              <a:rPr lang="en-US" sz="2200" b="0" dirty="0" err="1" smtClean="0">
                <a:solidFill>
                  <a:srgbClr val="000000"/>
                </a:solidFill>
              </a:rPr>
              <a:t>finibus</a:t>
            </a:r>
            <a:r>
              <a:rPr lang="en-US" sz="2200" b="0" dirty="0" smtClean="0">
                <a:solidFill>
                  <a:srgbClr val="000000"/>
                </a:solidFill>
              </a:rPr>
              <a:t> </a:t>
            </a:r>
            <a:r>
              <a:rPr lang="en-US" sz="2200" b="0" dirty="0" err="1" smtClean="0">
                <a:solidFill>
                  <a:srgbClr val="000000"/>
                </a:solidFill>
              </a:rPr>
              <a:t>euismod</a:t>
            </a:r>
            <a:r>
              <a:rPr lang="en-US" sz="2200" b="0" dirty="0" smtClean="0">
                <a:solidFill>
                  <a:srgbClr val="000000"/>
                </a:solidFill>
              </a:rPr>
              <a:t> </a:t>
            </a:r>
            <a:r>
              <a:rPr lang="en-US" sz="2200" b="0" dirty="0" err="1" smtClean="0">
                <a:solidFill>
                  <a:srgbClr val="000000"/>
                </a:solidFill>
              </a:rPr>
              <a:t>leo</a:t>
            </a:r>
            <a:r>
              <a:rPr lang="en-US" sz="2200" b="0" dirty="0" smtClean="0">
                <a:solidFill>
                  <a:srgbClr val="000000"/>
                </a:solidFill>
              </a:rPr>
              <a:t>, </a:t>
            </a:r>
            <a:r>
              <a:rPr lang="en-US" sz="2200" b="0" dirty="0" err="1" smtClean="0">
                <a:solidFill>
                  <a:srgbClr val="000000"/>
                </a:solidFill>
              </a:rPr>
              <a:t>feugiat</a:t>
            </a:r>
            <a:r>
              <a:rPr lang="en-US" sz="2200" b="0" dirty="0" smtClean="0">
                <a:solidFill>
                  <a:srgbClr val="000000"/>
                </a:solidFill>
              </a:rPr>
              <a:t> </a:t>
            </a:r>
            <a:r>
              <a:rPr lang="en-US" sz="2200" b="0" dirty="0" err="1" smtClean="0">
                <a:solidFill>
                  <a:srgbClr val="000000"/>
                </a:solidFill>
              </a:rPr>
              <a:t>fringilla</a:t>
            </a:r>
            <a:r>
              <a:rPr lang="en-US" sz="2200" b="0" dirty="0" smtClean="0">
                <a:solidFill>
                  <a:srgbClr val="000000"/>
                </a:solidFill>
              </a:rPr>
              <a:t> </a:t>
            </a:r>
            <a:r>
              <a:rPr lang="en-US" sz="2200" b="0" dirty="0" err="1" smtClean="0">
                <a:solidFill>
                  <a:srgbClr val="000000"/>
                </a:solidFill>
              </a:rPr>
              <a:t>nisl</a:t>
            </a:r>
            <a:r>
              <a:rPr lang="en-US" sz="2200" b="0" dirty="0" smtClean="0">
                <a:solidFill>
                  <a:srgbClr val="000000"/>
                </a:solidFill>
              </a:rPr>
              <a:t> </a:t>
            </a:r>
            <a:r>
              <a:rPr lang="en-US" sz="2200" b="0" dirty="0" err="1" smtClean="0">
                <a:solidFill>
                  <a:srgbClr val="000000"/>
                </a:solidFill>
              </a:rPr>
              <a:t>venenatis</a:t>
            </a:r>
            <a:r>
              <a:rPr lang="en-US" sz="2200" b="0" dirty="0" smtClean="0">
                <a:solidFill>
                  <a:srgbClr val="000000"/>
                </a:solidFill>
              </a:rPr>
              <a:t> vel. </a:t>
            </a:r>
            <a:endParaRPr lang="en-US" sz="2200" b="0" dirty="0">
              <a:solidFill>
                <a:srgbClr val="000000"/>
              </a:solidFill>
            </a:endParaRPr>
          </a:p>
        </p:txBody>
      </p:sp>
      <p:sp>
        <p:nvSpPr>
          <p:cNvPr id="2" name="Footer Placeholder 1"/>
          <p:cNvSpPr>
            <a:spLocks noGrp="1"/>
          </p:cNvSpPr>
          <p:nvPr>
            <p:ph type="ftr" sz="quarter" idx="14"/>
          </p:nvPr>
        </p:nvSpPr>
        <p:spPr>
          <a:xfrm>
            <a:off x="518864" y="110217"/>
            <a:ext cx="6311153" cy="240537"/>
          </a:xfrm>
        </p:spPr>
        <p:txBody>
          <a:bodyPr/>
          <a:lstStyle/>
          <a:p>
            <a:r>
              <a:rPr lang="en-US" dirty="0" smtClean="0">
                <a:solidFill>
                  <a:prstClr val="white">
                    <a:lumMod val="65000"/>
                  </a:prstClr>
                </a:solidFill>
              </a:rPr>
              <a:t>Presentation Title  //  edit 'Header &amp; Footer' to change or remove </a:t>
            </a:r>
          </a:p>
        </p:txBody>
      </p:sp>
    </p:spTree>
    <p:extLst>
      <p:ext uri="{BB962C8B-B14F-4D97-AF65-F5344CB8AC3E}">
        <p14:creationId xmlns:p14="http://schemas.microsoft.com/office/powerpoint/2010/main" val="392096450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vider - Grey">
    <p:bg>
      <p:bgPr>
        <a:solidFill>
          <a:schemeClr val="bg1">
            <a:lumMod val="65000"/>
          </a:schemeClr>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077118" y="2583967"/>
            <a:ext cx="7067128" cy="1692468"/>
          </a:xfrm>
          <a:prstGeom prst="rect">
            <a:avLst/>
          </a:prstGeom>
        </p:spPr>
        <p:txBody>
          <a:bodyPr lIns="0" tIns="0" rIns="0" bIns="0"/>
          <a:lstStyle>
            <a:lvl1pPr algn="l">
              <a:defRPr sz="4800" baseline="0">
                <a:solidFill>
                  <a:schemeClr val="tx1"/>
                </a:solidFill>
                <a:latin typeface="+mn-lt"/>
              </a:defRPr>
            </a:lvl1pPr>
          </a:lstStyle>
          <a:p>
            <a:r>
              <a:rPr lang="en-US" dirty="0" smtClean="0"/>
              <a:t>Divider title goes </a:t>
            </a:r>
            <a:br>
              <a:rPr lang="en-US" dirty="0" smtClean="0"/>
            </a:br>
            <a:r>
              <a:rPr lang="en-US" dirty="0" smtClean="0"/>
              <a:t>here over two lines</a:t>
            </a:r>
            <a:endParaRPr lang="en-AU" dirty="0"/>
          </a:p>
        </p:txBody>
      </p:sp>
      <p:sp>
        <p:nvSpPr>
          <p:cNvPr id="2" name="Footer Placeholder 1"/>
          <p:cNvSpPr>
            <a:spLocks noGrp="1"/>
          </p:cNvSpPr>
          <p:nvPr>
            <p:ph type="ftr" sz="quarter" idx="10"/>
          </p:nvPr>
        </p:nvSpPr>
        <p:spPr>
          <a:xfrm>
            <a:off x="518864" y="109736"/>
            <a:ext cx="6311153" cy="240537"/>
          </a:xfrm>
        </p:spPr>
        <p:txBody>
          <a:bodyPr/>
          <a:lstStyle/>
          <a:p>
            <a:r>
              <a:rPr lang="en-US" smtClean="0">
                <a:solidFill>
                  <a:prstClr val="white">
                    <a:lumMod val="65000"/>
                  </a:prstClr>
                </a:solidFill>
              </a:rPr>
              <a:t>Presentation Title  //  edit 'Header &amp; Footer' to change or remove </a:t>
            </a:r>
            <a:endParaRPr lang="en-US" dirty="0" smtClean="0">
              <a:solidFill>
                <a:prstClr val="white">
                  <a:lumMod val="65000"/>
                </a:prstClr>
              </a:solidFill>
            </a:endParaRPr>
          </a:p>
        </p:txBody>
      </p:sp>
      <p:sp>
        <p:nvSpPr>
          <p:cNvPr id="3" name="Slide Number Placeholder 2"/>
          <p:cNvSpPr>
            <a:spLocks noGrp="1"/>
          </p:cNvSpPr>
          <p:nvPr>
            <p:ph type="sldNum" sz="quarter" idx="11"/>
          </p:nvPr>
        </p:nvSpPr>
        <p:spPr>
          <a:xfrm>
            <a:off x="-3133559" y="6525344"/>
            <a:ext cx="668065" cy="251748"/>
          </a:xfrm>
        </p:spPr>
        <p:txBody>
          <a:body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356553597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vider - White">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077118" y="2583967"/>
            <a:ext cx="7067128" cy="1692468"/>
          </a:xfrm>
          <a:prstGeom prst="rect">
            <a:avLst/>
          </a:prstGeom>
        </p:spPr>
        <p:txBody>
          <a:bodyPr lIns="0" tIns="0" rIns="0" bIns="0"/>
          <a:lstStyle>
            <a:lvl1pPr algn="l">
              <a:defRPr sz="4800" baseline="0">
                <a:solidFill>
                  <a:schemeClr val="tx1"/>
                </a:solidFill>
                <a:latin typeface="+mn-lt"/>
              </a:defRPr>
            </a:lvl1pPr>
          </a:lstStyle>
          <a:p>
            <a:r>
              <a:rPr lang="en-US" dirty="0" smtClean="0"/>
              <a:t>Divider title goes </a:t>
            </a:r>
            <a:br>
              <a:rPr lang="en-US" dirty="0" smtClean="0"/>
            </a:br>
            <a:r>
              <a:rPr lang="en-US" dirty="0" smtClean="0"/>
              <a:t>here over two lines</a:t>
            </a:r>
            <a:endParaRPr lang="en-AU" dirty="0"/>
          </a:p>
        </p:txBody>
      </p:sp>
      <p:sp>
        <p:nvSpPr>
          <p:cNvPr id="2" name="Footer Placeholder 1"/>
          <p:cNvSpPr>
            <a:spLocks noGrp="1"/>
          </p:cNvSpPr>
          <p:nvPr>
            <p:ph type="ftr" sz="quarter" idx="10"/>
          </p:nvPr>
        </p:nvSpPr>
        <p:spPr>
          <a:xfrm>
            <a:off x="518864" y="109736"/>
            <a:ext cx="6311153" cy="240537"/>
          </a:xfrm>
        </p:spPr>
        <p:txBody>
          <a:bodyPr/>
          <a:lstStyle/>
          <a:p>
            <a:r>
              <a:rPr lang="en-US" smtClean="0">
                <a:solidFill>
                  <a:prstClr val="white">
                    <a:lumMod val="65000"/>
                  </a:prstClr>
                </a:solidFill>
              </a:rPr>
              <a:t>Presentation Title  //  edit 'Header &amp; Footer' to change or remove </a:t>
            </a:r>
            <a:endParaRPr lang="en-US" dirty="0" smtClean="0">
              <a:solidFill>
                <a:prstClr val="white">
                  <a:lumMod val="65000"/>
                </a:prstClr>
              </a:solidFill>
            </a:endParaRPr>
          </a:p>
        </p:txBody>
      </p:sp>
      <p:sp>
        <p:nvSpPr>
          <p:cNvPr id="3" name="Slide Number Placeholder 2"/>
          <p:cNvSpPr>
            <a:spLocks noGrp="1"/>
          </p:cNvSpPr>
          <p:nvPr>
            <p:ph type="sldNum" sz="quarter" idx="11"/>
          </p:nvPr>
        </p:nvSpPr>
        <p:spPr>
          <a:xfrm>
            <a:off x="-3380088" y="6525344"/>
            <a:ext cx="668065" cy="251748"/>
          </a:xfrm>
        </p:spPr>
        <p:txBody>
          <a:body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5894917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Divider - Gold">
    <p:bg>
      <p:bgPr>
        <a:solidFill>
          <a:schemeClr val="bg2"/>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077118" y="2583967"/>
            <a:ext cx="7067128" cy="1692468"/>
          </a:xfrm>
          <a:prstGeom prst="rect">
            <a:avLst/>
          </a:prstGeom>
        </p:spPr>
        <p:txBody>
          <a:bodyPr lIns="0" tIns="0" rIns="0" bIns="0"/>
          <a:lstStyle>
            <a:lvl1pPr algn="l">
              <a:defRPr sz="4800" baseline="0">
                <a:solidFill>
                  <a:schemeClr val="tx1"/>
                </a:solidFill>
                <a:latin typeface="+mn-lt"/>
              </a:defRPr>
            </a:lvl1pPr>
          </a:lstStyle>
          <a:p>
            <a:r>
              <a:rPr lang="en-US" dirty="0" smtClean="0"/>
              <a:t>Divider title goes </a:t>
            </a:r>
            <a:br>
              <a:rPr lang="en-US" dirty="0" smtClean="0"/>
            </a:br>
            <a:r>
              <a:rPr lang="en-US" dirty="0" smtClean="0"/>
              <a:t>here over two lines</a:t>
            </a:r>
            <a:endParaRPr lang="en-AU" dirty="0"/>
          </a:p>
        </p:txBody>
      </p:sp>
      <p:sp>
        <p:nvSpPr>
          <p:cNvPr id="2" name="Footer Placeholder 1"/>
          <p:cNvSpPr>
            <a:spLocks noGrp="1"/>
          </p:cNvSpPr>
          <p:nvPr>
            <p:ph type="ftr" sz="quarter" idx="10"/>
          </p:nvPr>
        </p:nvSpPr>
        <p:spPr>
          <a:xfrm>
            <a:off x="518864" y="109736"/>
            <a:ext cx="6311153" cy="240537"/>
          </a:xfrm>
        </p:spPr>
        <p:txBody>
          <a:bodyPr/>
          <a:lstStyle/>
          <a:p>
            <a:r>
              <a:rPr lang="en-US" dirty="0" smtClean="0">
                <a:solidFill>
                  <a:prstClr val="white">
                    <a:lumMod val="65000"/>
                  </a:prstClr>
                </a:solidFill>
              </a:rPr>
              <a:t>Presentation Title  //  edit 'Header &amp; Footer' to change or remove </a:t>
            </a:r>
          </a:p>
        </p:txBody>
      </p:sp>
      <p:sp>
        <p:nvSpPr>
          <p:cNvPr id="3" name="Slide Number Placeholder 2"/>
          <p:cNvSpPr>
            <a:spLocks noGrp="1"/>
          </p:cNvSpPr>
          <p:nvPr>
            <p:ph type="sldNum" sz="quarter" idx="11"/>
          </p:nvPr>
        </p:nvSpPr>
        <p:spPr>
          <a:xfrm>
            <a:off x="-3507088" y="6525344"/>
            <a:ext cx="668065" cy="251748"/>
          </a:xfrm>
        </p:spPr>
        <p:txBody>
          <a:body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32106071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pics - Gold">
    <p:bg>
      <p:bgPr>
        <a:solidFill>
          <a:schemeClr val="bg2"/>
        </a:solidFill>
        <a:effectLst/>
      </p:bgPr>
    </p:bg>
    <p:spTree>
      <p:nvGrpSpPr>
        <p:cNvPr id="1" name=""/>
        <p:cNvGrpSpPr/>
        <p:nvPr/>
      </p:nvGrpSpPr>
      <p:grpSpPr>
        <a:xfrm>
          <a:off x="0" y="0"/>
          <a:ext cx="0" cy="0"/>
          <a:chOff x="0" y="0"/>
          <a:chExt cx="0" cy="0"/>
        </a:xfrm>
      </p:grpSpPr>
      <p:sp>
        <p:nvSpPr>
          <p:cNvPr id="7" name="Text Placeholder 4"/>
          <p:cNvSpPr>
            <a:spLocks noGrp="1"/>
          </p:cNvSpPr>
          <p:nvPr>
            <p:ph type="body" sz="quarter" idx="10" hasCustomPrompt="1"/>
          </p:nvPr>
        </p:nvSpPr>
        <p:spPr>
          <a:xfrm>
            <a:off x="518864" y="934763"/>
            <a:ext cx="5688012" cy="864096"/>
          </a:xfrm>
          <a:prstGeom prst="rect">
            <a:avLst/>
          </a:prstGeom>
        </p:spPr>
        <p:txBody>
          <a:bodyPr lIns="0" tIns="0" rIns="0" bIns="0"/>
          <a:lstStyle>
            <a:lvl1pPr>
              <a:buNone/>
              <a:defRPr sz="5000" b="1" baseline="0">
                <a:solidFill>
                  <a:schemeClr val="tx1"/>
                </a:solidFill>
                <a:latin typeface="+mn-lt"/>
              </a:defRPr>
            </a:lvl1pPr>
          </a:lstStyle>
          <a:p>
            <a:pPr lvl="0"/>
            <a:r>
              <a:rPr lang="en-US" dirty="0" smtClean="0"/>
              <a:t>Topics</a:t>
            </a:r>
          </a:p>
        </p:txBody>
      </p:sp>
      <p:sp>
        <p:nvSpPr>
          <p:cNvPr id="8" name="Text Placeholder 6"/>
          <p:cNvSpPr>
            <a:spLocks noGrp="1"/>
          </p:cNvSpPr>
          <p:nvPr>
            <p:ph type="body" sz="quarter" idx="11" hasCustomPrompt="1"/>
          </p:nvPr>
        </p:nvSpPr>
        <p:spPr>
          <a:xfrm>
            <a:off x="518864" y="1921104"/>
            <a:ext cx="7882160" cy="4345880"/>
          </a:xfrm>
          <a:prstGeom prst="rect">
            <a:avLst/>
          </a:prstGeom>
        </p:spPr>
        <p:txBody>
          <a:bodyPr lIns="0" tIns="0" rIns="0" bIns="0"/>
          <a:lstStyle>
            <a:lvl1pPr>
              <a:lnSpc>
                <a:spcPct val="110000"/>
              </a:lnSpc>
              <a:buNone/>
              <a:defRPr sz="3000">
                <a:solidFill>
                  <a:schemeClr val="bg2">
                    <a:lumMod val="40000"/>
                    <a:lumOff val="60000"/>
                  </a:schemeClr>
                </a:solidFill>
                <a:latin typeface="+mn-lt"/>
              </a:defRPr>
            </a:lvl1pPr>
          </a:lstStyle>
          <a:p>
            <a:pPr lvl="0"/>
            <a:r>
              <a:rPr lang="en-US" dirty="0" smtClean="0"/>
              <a:t>Topic A</a:t>
            </a:r>
          </a:p>
        </p:txBody>
      </p:sp>
      <p:sp>
        <p:nvSpPr>
          <p:cNvPr id="2" name="Footer Placeholder 1"/>
          <p:cNvSpPr>
            <a:spLocks noGrp="1"/>
          </p:cNvSpPr>
          <p:nvPr>
            <p:ph type="ftr" sz="quarter" idx="12"/>
          </p:nvPr>
        </p:nvSpPr>
        <p:spPr>
          <a:xfrm>
            <a:off x="518864" y="109736"/>
            <a:ext cx="6311153" cy="240537"/>
          </a:xfrm>
        </p:spPr>
        <p:txBody>
          <a:bodyPr/>
          <a:lstStyle/>
          <a:p>
            <a:r>
              <a:rPr lang="en-US" dirty="0" smtClean="0"/>
              <a:t>Presentation Title  //  edit 'Header &amp; Footer' to change or remove </a:t>
            </a:r>
          </a:p>
        </p:txBody>
      </p:sp>
      <p:sp>
        <p:nvSpPr>
          <p:cNvPr id="3" name="Slide Number Placeholder 2"/>
          <p:cNvSpPr>
            <a:spLocks noGrp="1"/>
          </p:cNvSpPr>
          <p:nvPr>
            <p:ph type="sldNum" sz="quarter" idx="13"/>
          </p:nvPr>
        </p:nvSpPr>
        <p:spPr>
          <a:xfrm>
            <a:off x="-3372617" y="6525344"/>
            <a:ext cx="668065" cy="251748"/>
          </a:xfrm>
        </p:spPr>
        <p:txBody>
          <a:bodyPr/>
          <a:lstStyle>
            <a:lvl1pPr>
              <a:defRPr b="0">
                <a:solidFill>
                  <a:schemeClr val="bg2"/>
                </a:solidFill>
              </a:defRPr>
            </a:lvl1pPr>
          </a:lstStyle>
          <a:p>
            <a:fld id="{8C385F23-470B-B540-9492-8220B9E90E81}" type="slidenum">
              <a:rPr lang="en-US" smtClean="0"/>
              <a:pPr/>
              <a:t>‹#›</a:t>
            </a:fld>
            <a:endParaRPr lang="en-US" dirty="0"/>
          </a:p>
        </p:txBody>
      </p:sp>
    </p:spTree>
    <p:extLst>
      <p:ext uri="{BB962C8B-B14F-4D97-AF65-F5344CB8AC3E}">
        <p14:creationId xmlns:p14="http://schemas.microsoft.com/office/powerpoint/2010/main" val="25019691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pics - White">
    <p:spTree>
      <p:nvGrpSpPr>
        <p:cNvPr id="1" name=""/>
        <p:cNvGrpSpPr/>
        <p:nvPr/>
      </p:nvGrpSpPr>
      <p:grpSpPr>
        <a:xfrm>
          <a:off x="0" y="0"/>
          <a:ext cx="0" cy="0"/>
          <a:chOff x="0" y="0"/>
          <a:chExt cx="0" cy="0"/>
        </a:xfrm>
      </p:grpSpPr>
      <p:sp>
        <p:nvSpPr>
          <p:cNvPr id="7" name="Text Placeholder 4"/>
          <p:cNvSpPr>
            <a:spLocks noGrp="1"/>
          </p:cNvSpPr>
          <p:nvPr>
            <p:ph type="body" sz="quarter" idx="10" hasCustomPrompt="1"/>
          </p:nvPr>
        </p:nvSpPr>
        <p:spPr>
          <a:xfrm>
            <a:off x="518864" y="934763"/>
            <a:ext cx="5688012" cy="864096"/>
          </a:xfrm>
          <a:prstGeom prst="rect">
            <a:avLst/>
          </a:prstGeom>
        </p:spPr>
        <p:txBody>
          <a:bodyPr lIns="0" tIns="0" rIns="0" bIns="0"/>
          <a:lstStyle>
            <a:lvl1pPr>
              <a:buNone/>
              <a:defRPr sz="5000" b="1" baseline="0">
                <a:solidFill>
                  <a:schemeClr val="tx1"/>
                </a:solidFill>
                <a:latin typeface="+mn-lt"/>
              </a:defRPr>
            </a:lvl1pPr>
          </a:lstStyle>
          <a:p>
            <a:pPr lvl="0"/>
            <a:r>
              <a:rPr lang="en-US" dirty="0" smtClean="0"/>
              <a:t>Topics</a:t>
            </a:r>
          </a:p>
        </p:txBody>
      </p:sp>
      <p:sp>
        <p:nvSpPr>
          <p:cNvPr id="8" name="Text Placeholder 6"/>
          <p:cNvSpPr>
            <a:spLocks noGrp="1"/>
          </p:cNvSpPr>
          <p:nvPr>
            <p:ph type="body" sz="quarter" idx="11" hasCustomPrompt="1"/>
          </p:nvPr>
        </p:nvSpPr>
        <p:spPr>
          <a:xfrm>
            <a:off x="518864" y="1921104"/>
            <a:ext cx="7882160" cy="4345880"/>
          </a:xfrm>
          <a:prstGeom prst="rect">
            <a:avLst/>
          </a:prstGeom>
        </p:spPr>
        <p:txBody>
          <a:bodyPr lIns="0" tIns="0" rIns="0" bIns="0"/>
          <a:lstStyle>
            <a:lvl1pPr>
              <a:lnSpc>
                <a:spcPct val="110000"/>
              </a:lnSpc>
              <a:buNone/>
              <a:defRPr sz="3000">
                <a:solidFill>
                  <a:schemeClr val="bg1">
                    <a:lumMod val="75000"/>
                  </a:schemeClr>
                </a:solidFill>
                <a:latin typeface="+mn-lt"/>
              </a:defRPr>
            </a:lvl1pPr>
          </a:lstStyle>
          <a:p>
            <a:pPr lvl="0"/>
            <a:r>
              <a:rPr lang="en-US" dirty="0" smtClean="0"/>
              <a:t>Topic A</a:t>
            </a:r>
          </a:p>
        </p:txBody>
      </p:sp>
      <p:sp>
        <p:nvSpPr>
          <p:cNvPr id="4" name="Footer Placeholder 3"/>
          <p:cNvSpPr>
            <a:spLocks noGrp="1"/>
          </p:cNvSpPr>
          <p:nvPr>
            <p:ph type="ftr" sz="quarter" idx="12"/>
          </p:nvPr>
        </p:nvSpPr>
        <p:spPr>
          <a:xfrm>
            <a:off x="518864" y="109736"/>
            <a:ext cx="6311153" cy="240537"/>
          </a:xfrm>
        </p:spPr>
        <p:txBody>
          <a:bodyPr/>
          <a:lstStyle/>
          <a:p>
            <a:r>
              <a:rPr lang="en-US" dirty="0" smtClean="0"/>
              <a:t>Presentation Title  //  edit 'Header &amp; Footer' to change or remove </a:t>
            </a:r>
          </a:p>
        </p:txBody>
      </p:sp>
      <p:sp>
        <p:nvSpPr>
          <p:cNvPr id="5" name="Slide Number Placeholder 4"/>
          <p:cNvSpPr>
            <a:spLocks noGrp="1"/>
          </p:cNvSpPr>
          <p:nvPr>
            <p:ph type="sldNum" sz="quarter" idx="13"/>
          </p:nvPr>
        </p:nvSpPr>
        <p:spPr>
          <a:xfrm>
            <a:off x="-3529500" y="6525344"/>
            <a:ext cx="668065" cy="251748"/>
          </a:xfrm>
        </p:spPr>
        <p:txBody>
          <a:bodyPr/>
          <a:lstStyle/>
          <a:p>
            <a:fld id="{8C385F23-470B-B540-9492-8220B9E90E81}" type="slidenum">
              <a:rPr lang="en-US" smtClean="0"/>
              <a:pPr/>
              <a:t>‹#›</a:t>
            </a:fld>
            <a:endParaRPr lang="en-US" dirty="0"/>
          </a:p>
        </p:txBody>
      </p:sp>
    </p:spTree>
    <p:extLst>
      <p:ext uri="{BB962C8B-B14F-4D97-AF65-F5344CB8AC3E}">
        <p14:creationId xmlns:p14="http://schemas.microsoft.com/office/powerpoint/2010/main" val="26760368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pics - Grey">
    <p:bg>
      <p:bgPr>
        <a:solidFill>
          <a:schemeClr val="bg1">
            <a:lumMod val="65000"/>
          </a:schemeClr>
        </a:solidFill>
        <a:effectLst/>
      </p:bgPr>
    </p:bg>
    <p:spTree>
      <p:nvGrpSpPr>
        <p:cNvPr id="1" name=""/>
        <p:cNvGrpSpPr/>
        <p:nvPr/>
      </p:nvGrpSpPr>
      <p:grpSpPr>
        <a:xfrm>
          <a:off x="0" y="0"/>
          <a:ext cx="0" cy="0"/>
          <a:chOff x="0" y="0"/>
          <a:chExt cx="0" cy="0"/>
        </a:xfrm>
      </p:grpSpPr>
      <p:sp>
        <p:nvSpPr>
          <p:cNvPr id="7" name="Text Placeholder 4"/>
          <p:cNvSpPr>
            <a:spLocks noGrp="1"/>
          </p:cNvSpPr>
          <p:nvPr>
            <p:ph type="body" sz="quarter" idx="10" hasCustomPrompt="1"/>
          </p:nvPr>
        </p:nvSpPr>
        <p:spPr>
          <a:xfrm>
            <a:off x="518864" y="934763"/>
            <a:ext cx="5688012" cy="864096"/>
          </a:xfrm>
          <a:prstGeom prst="rect">
            <a:avLst/>
          </a:prstGeom>
        </p:spPr>
        <p:txBody>
          <a:bodyPr lIns="0" tIns="0" rIns="0" bIns="0"/>
          <a:lstStyle>
            <a:lvl1pPr>
              <a:buNone/>
              <a:defRPr sz="5000" b="1" baseline="0">
                <a:solidFill>
                  <a:schemeClr val="tx1"/>
                </a:solidFill>
                <a:latin typeface="+mn-lt"/>
              </a:defRPr>
            </a:lvl1pPr>
          </a:lstStyle>
          <a:p>
            <a:pPr lvl="0"/>
            <a:r>
              <a:rPr lang="en-US" dirty="0" smtClean="0"/>
              <a:t>Topics</a:t>
            </a:r>
          </a:p>
        </p:txBody>
      </p:sp>
      <p:sp>
        <p:nvSpPr>
          <p:cNvPr id="8" name="Text Placeholder 6"/>
          <p:cNvSpPr>
            <a:spLocks noGrp="1"/>
          </p:cNvSpPr>
          <p:nvPr>
            <p:ph type="body" sz="quarter" idx="11" hasCustomPrompt="1"/>
          </p:nvPr>
        </p:nvSpPr>
        <p:spPr>
          <a:xfrm>
            <a:off x="518864" y="1921104"/>
            <a:ext cx="7882160" cy="4345880"/>
          </a:xfrm>
          <a:prstGeom prst="rect">
            <a:avLst/>
          </a:prstGeom>
        </p:spPr>
        <p:txBody>
          <a:bodyPr lIns="0" tIns="0" rIns="0" bIns="0"/>
          <a:lstStyle>
            <a:lvl1pPr>
              <a:lnSpc>
                <a:spcPct val="110000"/>
              </a:lnSpc>
              <a:buNone/>
              <a:defRPr sz="3000">
                <a:solidFill>
                  <a:schemeClr val="bg1">
                    <a:lumMod val="85000"/>
                  </a:schemeClr>
                </a:solidFill>
                <a:latin typeface="+mn-lt"/>
              </a:defRPr>
            </a:lvl1pPr>
          </a:lstStyle>
          <a:p>
            <a:pPr lvl="0"/>
            <a:r>
              <a:rPr lang="en-US" dirty="0" smtClean="0"/>
              <a:t>Topic A</a:t>
            </a:r>
          </a:p>
        </p:txBody>
      </p:sp>
      <p:sp>
        <p:nvSpPr>
          <p:cNvPr id="2" name="Footer Placeholder 1"/>
          <p:cNvSpPr>
            <a:spLocks noGrp="1"/>
          </p:cNvSpPr>
          <p:nvPr>
            <p:ph type="ftr" sz="quarter" idx="12"/>
          </p:nvPr>
        </p:nvSpPr>
        <p:spPr>
          <a:xfrm>
            <a:off x="518864" y="109736"/>
            <a:ext cx="6311153" cy="240537"/>
          </a:xfrm>
        </p:spPr>
        <p:txBody>
          <a:bodyPr/>
          <a:lstStyle/>
          <a:p>
            <a:r>
              <a:rPr lang="en-US" dirty="0" smtClean="0"/>
              <a:t>Presentation Title  //  edit 'Header &amp; Footer' to change or remove </a:t>
            </a:r>
          </a:p>
        </p:txBody>
      </p:sp>
      <p:sp>
        <p:nvSpPr>
          <p:cNvPr id="3" name="Slide Number Placeholder 2"/>
          <p:cNvSpPr>
            <a:spLocks noGrp="1"/>
          </p:cNvSpPr>
          <p:nvPr>
            <p:ph type="sldNum" sz="quarter" idx="13"/>
          </p:nvPr>
        </p:nvSpPr>
        <p:spPr>
          <a:xfrm>
            <a:off x="-3499617" y="6525344"/>
            <a:ext cx="668065" cy="251748"/>
          </a:xfrm>
        </p:spPr>
        <p:txBody>
          <a:bodyPr/>
          <a:lstStyle/>
          <a:p>
            <a:fld id="{8C385F23-470B-B540-9492-8220B9E90E81}" type="slidenum">
              <a:rPr lang="en-US" smtClean="0"/>
              <a:pPr/>
              <a:t>‹#›</a:t>
            </a:fld>
            <a:endParaRPr lang="en-US" dirty="0"/>
          </a:p>
        </p:txBody>
      </p:sp>
    </p:spTree>
    <p:extLst>
      <p:ext uri="{BB962C8B-B14F-4D97-AF65-F5344CB8AC3E}">
        <p14:creationId xmlns:p14="http://schemas.microsoft.com/office/powerpoint/2010/main" val="13553402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1" name="Rectangle 10"/>
          <p:cNvSpPr/>
          <p:nvPr userDrawn="1"/>
        </p:nvSpPr>
        <p:spPr>
          <a:xfrm>
            <a:off x="0" y="490047"/>
            <a:ext cx="9144000" cy="612000"/>
          </a:xfrm>
          <a:prstGeom prst="rect">
            <a:avLst/>
          </a:prstGeom>
          <a:solidFill>
            <a:srgbClr val="DADA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p:cNvCxnSpPr/>
          <p:nvPr userDrawn="1"/>
        </p:nvCxnSpPr>
        <p:spPr>
          <a:xfrm>
            <a:off x="539553" y="6475329"/>
            <a:ext cx="8064000" cy="0"/>
          </a:xfrm>
          <a:prstGeom prst="line">
            <a:avLst/>
          </a:prstGeom>
          <a:ln w="9525" cmpd="sng">
            <a:solidFill>
              <a:srgbClr val="C6C6C6"/>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7"/>
          <p:cNvSpPr>
            <a:spLocks noGrp="1"/>
          </p:cNvSpPr>
          <p:nvPr>
            <p:ph type="body" sz="quarter" idx="11" hasCustomPrompt="1"/>
          </p:nvPr>
        </p:nvSpPr>
        <p:spPr>
          <a:xfrm>
            <a:off x="1597302" y="6525343"/>
            <a:ext cx="7006251" cy="251748"/>
          </a:xfrm>
          <a:prstGeom prst="rect">
            <a:avLst/>
          </a:prstGeom>
        </p:spPr>
        <p:txBody>
          <a:bodyPr vert="horz" lIns="0" tIns="0" rIns="0" bIns="0" anchor="t"/>
          <a:lstStyle>
            <a:lvl1pPr marL="0" indent="0" algn="r">
              <a:buNone/>
              <a:defRPr sz="1200">
                <a:solidFill>
                  <a:schemeClr val="bg1">
                    <a:lumMod val="65000"/>
                  </a:schemeClr>
                </a:solidFill>
              </a:defRPr>
            </a:lvl1pPr>
            <a:lvl2pPr algn="r">
              <a:defRPr sz="1200"/>
            </a:lvl2pPr>
            <a:lvl3pPr algn="r">
              <a:defRPr sz="1200"/>
            </a:lvl3pPr>
            <a:lvl4pPr algn="r">
              <a:defRPr sz="1200"/>
            </a:lvl4pPr>
            <a:lvl5pPr algn="r">
              <a:defRPr sz="1200"/>
            </a:lvl5pPr>
          </a:lstStyle>
          <a:p>
            <a:pPr lvl="0"/>
            <a:r>
              <a:rPr lang="en-AU" dirty="0" smtClean="0"/>
              <a:t>Source:</a:t>
            </a:r>
            <a:endParaRPr lang="en-US" dirty="0"/>
          </a:p>
        </p:txBody>
      </p:sp>
      <p:sp>
        <p:nvSpPr>
          <p:cNvPr id="10" name="Content Placeholder 2"/>
          <p:cNvSpPr>
            <a:spLocks noGrp="1"/>
          </p:cNvSpPr>
          <p:nvPr>
            <p:ph sz="quarter" idx="13" hasCustomPrompt="1"/>
          </p:nvPr>
        </p:nvSpPr>
        <p:spPr>
          <a:xfrm>
            <a:off x="517141" y="1255677"/>
            <a:ext cx="8086412" cy="4982264"/>
          </a:xfrm>
          <a:prstGeom prst="rect">
            <a:avLst/>
          </a:prstGeom>
        </p:spPr>
        <p:txBody>
          <a:bodyPr vert="horz" lIns="0" tIns="0" rIns="0" bIns="0"/>
          <a:lstStyle>
            <a:lvl1pPr marL="0" marR="0" indent="0" algn="l" defTabSz="457200" rtl="0" eaLnBrk="1" fontAlgn="base" latinLnBrk="0" hangingPunct="1">
              <a:lnSpc>
                <a:spcPct val="100000"/>
              </a:lnSpc>
              <a:spcBef>
                <a:spcPct val="20000"/>
              </a:spcBef>
              <a:spcAft>
                <a:spcPct val="0"/>
              </a:spcAft>
              <a:buClrTx/>
              <a:buSzTx/>
              <a:buFont typeface="Arial"/>
              <a:buNone/>
              <a:tabLst/>
              <a:defRPr sz="3200" b="1"/>
            </a:lvl1pPr>
          </a:lstStyle>
          <a:p>
            <a:r>
              <a:rPr lang="en-US" sz="2800" dirty="0" smtClean="0">
                <a:solidFill>
                  <a:schemeClr val="bg2"/>
                </a:solidFill>
              </a:rPr>
              <a:t>Heading</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Lorem</a:t>
            </a:r>
            <a:r>
              <a:rPr lang="en-US" sz="2200" b="0" dirty="0" smtClean="0">
                <a:solidFill>
                  <a:srgbClr val="000000"/>
                </a:solidFill>
              </a:rPr>
              <a:t> </a:t>
            </a:r>
            <a:r>
              <a:rPr lang="en-US" sz="2200" b="0" dirty="0" err="1" smtClean="0">
                <a:solidFill>
                  <a:srgbClr val="000000"/>
                </a:solidFill>
              </a:rPr>
              <a:t>ipsum</a:t>
            </a:r>
            <a:r>
              <a:rPr lang="en-US" sz="2200" b="0" dirty="0" smtClean="0">
                <a:solidFill>
                  <a:srgbClr val="000000"/>
                </a:solidFill>
              </a:rPr>
              <a:t> dolor sit </a:t>
            </a:r>
            <a:r>
              <a:rPr lang="en-US" sz="2200" b="0" dirty="0" err="1" smtClean="0">
                <a:solidFill>
                  <a:srgbClr val="000000"/>
                </a:solidFill>
              </a:rPr>
              <a:t>amet</a:t>
            </a:r>
            <a:r>
              <a:rPr lang="en-US" sz="2200" b="0" dirty="0" smtClean="0">
                <a:solidFill>
                  <a:srgbClr val="000000"/>
                </a:solidFill>
              </a:rPr>
              <a:t>, </a:t>
            </a:r>
            <a:r>
              <a:rPr lang="en-US" sz="2200" b="0" dirty="0" err="1" smtClean="0">
                <a:solidFill>
                  <a:srgbClr val="000000"/>
                </a:solidFill>
              </a:rPr>
              <a:t>consectetur</a:t>
            </a:r>
            <a:r>
              <a:rPr lang="en-US" sz="2200" b="0" dirty="0" smtClean="0">
                <a:solidFill>
                  <a:srgbClr val="000000"/>
                </a:solidFill>
              </a:rPr>
              <a:t> </a:t>
            </a:r>
            <a:r>
              <a:rPr lang="en-US" sz="2200" b="0" dirty="0" err="1" smtClean="0">
                <a:solidFill>
                  <a:srgbClr val="000000"/>
                </a:solidFill>
              </a:rPr>
              <a:t>adipiscing</a:t>
            </a:r>
            <a:r>
              <a:rPr lang="en-US" sz="2200" b="0" dirty="0" smtClean="0">
                <a:solidFill>
                  <a:srgbClr val="000000"/>
                </a:solidFill>
              </a:rPr>
              <a:t> </a:t>
            </a:r>
            <a:r>
              <a:rPr lang="en-US" sz="2200" b="0" dirty="0" err="1" smtClean="0">
                <a:solidFill>
                  <a:srgbClr val="000000"/>
                </a:solidFill>
              </a:rPr>
              <a:t>elit</a:t>
            </a:r>
            <a:r>
              <a:rPr lang="en-US" sz="2200" b="0" dirty="0" smtClean="0">
                <a:solidFill>
                  <a:srgbClr val="000000"/>
                </a:solidFill>
              </a:rPr>
              <a:t>.</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Etiam</a:t>
            </a:r>
            <a:r>
              <a:rPr lang="en-US" sz="2200" b="0" dirty="0" smtClean="0">
                <a:solidFill>
                  <a:srgbClr val="000000"/>
                </a:solidFill>
              </a:rPr>
              <a:t> </a:t>
            </a:r>
            <a:r>
              <a:rPr lang="en-US" sz="2200" b="0" dirty="0" err="1" smtClean="0">
                <a:solidFill>
                  <a:srgbClr val="000000"/>
                </a:solidFill>
              </a:rPr>
              <a:t>tristique</a:t>
            </a:r>
            <a:r>
              <a:rPr lang="en-US" sz="2200" b="0" dirty="0" smtClean="0">
                <a:solidFill>
                  <a:srgbClr val="000000"/>
                </a:solidFill>
              </a:rPr>
              <a:t> in </a:t>
            </a:r>
            <a:r>
              <a:rPr lang="en-US" sz="2200" b="0" dirty="0" err="1" smtClean="0">
                <a:solidFill>
                  <a:srgbClr val="000000"/>
                </a:solidFill>
              </a:rPr>
              <a:t>tellus</a:t>
            </a:r>
            <a:r>
              <a:rPr lang="en-US" sz="2200" b="0" dirty="0" smtClean="0">
                <a:solidFill>
                  <a:srgbClr val="000000"/>
                </a:solidFill>
              </a:rPr>
              <a:t> </a:t>
            </a:r>
            <a:r>
              <a:rPr lang="en-US" sz="2200" b="0" dirty="0" err="1" smtClean="0">
                <a:solidFill>
                  <a:srgbClr val="000000"/>
                </a:solidFill>
              </a:rPr>
              <a:t>sed</a:t>
            </a:r>
            <a:r>
              <a:rPr lang="en-US" sz="2200" b="0" dirty="0" smtClean="0">
                <a:solidFill>
                  <a:srgbClr val="000000"/>
                </a:solidFill>
              </a:rPr>
              <a:t> </a:t>
            </a:r>
            <a:r>
              <a:rPr lang="en-US" sz="2200" b="0" dirty="0" err="1" smtClean="0">
                <a:solidFill>
                  <a:srgbClr val="000000"/>
                </a:solidFill>
              </a:rPr>
              <a:t>iaculis</a:t>
            </a:r>
            <a:r>
              <a:rPr lang="en-US" sz="2200" b="0" dirty="0" smtClean="0">
                <a:solidFill>
                  <a:srgbClr val="000000"/>
                </a:solidFill>
              </a:rPr>
              <a:t>. </a:t>
            </a:r>
            <a:r>
              <a:rPr lang="en-US" sz="2200" b="0" dirty="0" err="1" smtClean="0">
                <a:solidFill>
                  <a:srgbClr val="000000"/>
                </a:solidFill>
              </a:rPr>
              <a:t>Etiam</a:t>
            </a:r>
            <a:r>
              <a:rPr lang="en-US" sz="2200" b="0" dirty="0" smtClean="0">
                <a:solidFill>
                  <a:srgbClr val="000000"/>
                </a:solidFill>
              </a:rPr>
              <a:t> </a:t>
            </a:r>
            <a:r>
              <a:rPr lang="en-US" sz="2200" b="0" dirty="0" err="1" smtClean="0">
                <a:solidFill>
                  <a:srgbClr val="000000"/>
                </a:solidFill>
              </a:rPr>
              <a:t>elementum</a:t>
            </a:r>
            <a:r>
              <a:rPr lang="en-US" sz="2200" b="0" dirty="0" smtClean="0">
                <a:solidFill>
                  <a:srgbClr val="000000"/>
                </a:solidFill>
              </a:rPr>
              <a:t>, </a:t>
            </a:r>
            <a:r>
              <a:rPr lang="en-US" sz="2200" b="0" dirty="0" err="1" smtClean="0">
                <a:solidFill>
                  <a:srgbClr val="000000"/>
                </a:solidFill>
              </a:rPr>
              <a:t>velit</a:t>
            </a:r>
            <a:r>
              <a:rPr lang="en-US" sz="2200" b="0" dirty="0" smtClean="0">
                <a:solidFill>
                  <a:srgbClr val="000000"/>
                </a:solidFill>
              </a:rPr>
              <a:t> </a:t>
            </a:r>
            <a:r>
              <a:rPr lang="en-US" sz="2200" b="0" dirty="0" err="1" smtClean="0">
                <a:solidFill>
                  <a:srgbClr val="000000"/>
                </a:solidFill>
              </a:rPr>
              <a:t>sed</a:t>
            </a:r>
            <a:r>
              <a:rPr lang="en-US" sz="2200" b="0" dirty="0" smtClean="0">
                <a:solidFill>
                  <a:srgbClr val="000000"/>
                </a:solidFill>
              </a:rPr>
              <a:t> </a:t>
            </a:r>
            <a:r>
              <a:rPr lang="en-US" sz="2200" b="0" dirty="0" err="1" smtClean="0">
                <a:solidFill>
                  <a:srgbClr val="000000"/>
                </a:solidFill>
              </a:rPr>
              <a:t>porta</a:t>
            </a:r>
            <a:r>
              <a:rPr lang="en-US" sz="2200" b="0" dirty="0" smtClean="0">
                <a:solidFill>
                  <a:srgbClr val="000000"/>
                </a:solidFill>
              </a:rPr>
              <a:t> </a:t>
            </a:r>
            <a:r>
              <a:rPr lang="en-US" sz="2200" b="0" dirty="0" err="1" smtClean="0">
                <a:solidFill>
                  <a:srgbClr val="000000"/>
                </a:solidFill>
              </a:rPr>
              <a:t>laoreet</a:t>
            </a:r>
            <a:r>
              <a:rPr lang="en-US" sz="2200" b="0" dirty="0" smtClean="0">
                <a:solidFill>
                  <a:srgbClr val="000000"/>
                </a:solidFill>
              </a:rPr>
              <a:t>, </a:t>
            </a:r>
            <a:r>
              <a:rPr lang="en-US" sz="2200" b="0" dirty="0" err="1" smtClean="0">
                <a:solidFill>
                  <a:srgbClr val="000000"/>
                </a:solidFill>
              </a:rPr>
              <a:t>eros</a:t>
            </a:r>
            <a:r>
              <a:rPr lang="en-US" sz="2200" b="0" dirty="0" smtClean="0">
                <a:solidFill>
                  <a:srgbClr val="000000"/>
                </a:solidFill>
              </a:rPr>
              <a:t> </a:t>
            </a:r>
            <a:r>
              <a:rPr lang="en-US" sz="2200" b="0" dirty="0" err="1" smtClean="0">
                <a:solidFill>
                  <a:srgbClr val="000000"/>
                </a:solidFill>
              </a:rPr>
              <a:t>neque</a:t>
            </a:r>
            <a:r>
              <a:rPr lang="en-US" sz="2200" b="0" dirty="0" smtClean="0">
                <a:solidFill>
                  <a:srgbClr val="000000"/>
                </a:solidFill>
              </a:rPr>
              <a:t> </a:t>
            </a:r>
            <a:r>
              <a:rPr lang="en-US" sz="2200" b="0" dirty="0" err="1" smtClean="0">
                <a:solidFill>
                  <a:srgbClr val="000000"/>
                </a:solidFill>
              </a:rPr>
              <a:t>auctor</a:t>
            </a:r>
            <a:r>
              <a:rPr lang="en-US" sz="2200" b="0" dirty="0" smtClean="0">
                <a:solidFill>
                  <a:srgbClr val="000000"/>
                </a:solidFill>
              </a:rPr>
              <a:t> </a:t>
            </a:r>
            <a:r>
              <a:rPr lang="en-US" sz="2200" b="0" dirty="0" err="1" smtClean="0">
                <a:solidFill>
                  <a:srgbClr val="000000"/>
                </a:solidFill>
              </a:rPr>
              <a:t>urna</a:t>
            </a:r>
            <a:endParaRPr lang="en-US" sz="2200" b="0" dirty="0" smtClean="0">
              <a:solidFill>
                <a:srgbClr val="000000"/>
              </a:solidFill>
            </a:endParaRP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Nisl</a:t>
            </a:r>
            <a:r>
              <a:rPr lang="en-US" sz="2200" b="0" dirty="0" smtClean="0">
                <a:solidFill>
                  <a:srgbClr val="000000"/>
                </a:solidFill>
              </a:rPr>
              <a:t> </a:t>
            </a:r>
            <a:r>
              <a:rPr lang="en-US" sz="2200" b="0" dirty="0" err="1" smtClean="0">
                <a:solidFill>
                  <a:srgbClr val="000000"/>
                </a:solidFill>
              </a:rPr>
              <a:t>risus</a:t>
            </a:r>
            <a:r>
              <a:rPr lang="en-US" sz="2200" b="0" dirty="0" smtClean="0">
                <a:solidFill>
                  <a:srgbClr val="000000"/>
                </a:solidFill>
              </a:rPr>
              <a:t> </a:t>
            </a:r>
            <a:r>
              <a:rPr lang="en-US" sz="2200" b="0" dirty="0" err="1" smtClean="0">
                <a:solidFill>
                  <a:srgbClr val="000000"/>
                </a:solidFill>
              </a:rPr>
              <a:t>malesuada</a:t>
            </a:r>
            <a:r>
              <a:rPr lang="en-US" sz="2200" b="0" dirty="0" smtClean="0">
                <a:solidFill>
                  <a:srgbClr val="000000"/>
                </a:solidFill>
              </a:rPr>
              <a:t> ex. </a:t>
            </a:r>
            <a:r>
              <a:rPr lang="en-US" sz="2200" b="0" dirty="0" err="1" smtClean="0">
                <a:solidFill>
                  <a:srgbClr val="000000"/>
                </a:solidFill>
              </a:rPr>
              <a:t>Donec</a:t>
            </a:r>
            <a:r>
              <a:rPr lang="en-US" sz="2200" b="0" dirty="0" smtClean="0">
                <a:solidFill>
                  <a:srgbClr val="000000"/>
                </a:solidFill>
              </a:rPr>
              <a:t> </a:t>
            </a:r>
            <a:r>
              <a:rPr lang="en-US" sz="2200" b="0" dirty="0" err="1" smtClean="0">
                <a:solidFill>
                  <a:srgbClr val="000000"/>
                </a:solidFill>
              </a:rPr>
              <a:t>sollicitudin</a:t>
            </a:r>
            <a:r>
              <a:rPr lang="en-US" sz="2200" b="0" dirty="0" smtClean="0">
                <a:solidFill>
                  <a:srgbClr val="000000"/>
                </a:solidFill>
              </a:rPr>
              <a:t> </a:t>
            </a:r>
            <a:r>
              <a:rPr lang="en-US" sz="2200" b="0" dirty="0" err="1" smtClean="0">
                <a:solidFill>
                  <a:srgbClr val="000000"/>
                </a:solidFill>
              </a:rPr>
              <a:t>sagittis</a:t>
            </a:r>
            <a:r>
              <a:rPr lang="en-US" sz="2200" b="0" dirty="0" smtClean="0">
                <a:solidFill>
                  <a:srgbClr val="000000"/>
                </a:solidFill>
              </a:rPr>
              <a:t> </a:t>
            </a:r>
            <a:r>
              <a:rPr lang="en-US" sz="2200" b="0" dirty="0" err="1" smtClean="0">
                <a:solidFill>
                  <a:srgbClr val="000000"/>
                </a:solidFill>
              </a:rPr>
              <a:t>purus</a:t>
            </a:r>
            <a:r>
              <a:rPr lang="en-US" sz="2200" b="0" dirty="0" smtClean="0">
                <a:solidFill>
                  <a:srgbClr val="000000"/>
                </a:solidFill>
              </a:rPr>
              <a:t> non </a:t>
            </a:r>
            <a:r>
              <a:rPr lang="en-US" sz="2200" b="0" dirty="0" err="1" smtClean="0">
                <a:solidFill>
                  <a:srgbClr val="000000"/>
                </a:solidFill>
              </a:rPr>
              <a:t>suscipit</a:t>
            </a:r>
            <a:r>
              <a:rPr lang="en-US" sz="2200" b="0" dirty="0" smtClean="0">
                <a:solidFill>
                  <a:srgbClr val="000000"/>
                </a:solidFill>
              </a:rPr>
              <a:t>. Integer </a:t>
            </a:r>
            <a:r>
              <a:rPr lang="en-US" sz="2200" b="0" dirty="0" err="1" smtClean="0">
                <a:solidFill>
                  <a:srgbClr val="000000"/>
                </a:solidFill>
              </a:rPr>
              <a:t>finibus</a:t>
            </a:r>
            <a:r>
              <a:rPr lang="en-US" sz="2200" b="0" dirty="0" smtClean="0">
                <a:solidFill>
                  <a:srgbClr val="000000"/>
                </a:solidFill>
              </a:rPr>
              <a:t> </a:t>
            </a:r>
            <a:r>
              <a:rPr lang="en-US" sz="2200" b="0" dirty="0" err="1" smtClean="0">
                <a:solidFill>
                  <a:srgbClr val="000000"/>
                </a:solidFill>
              </a:rPr>
              <a:t>euismod</a:t>
            </a:r>
            <a:r>
              <a:rPr lang="en-US" sz="2200" b="0" dirty="0" smtClean="0">
                <a:solidFill>
                  <a:srgbClr val="000000"/>
                </a:solidFill>
              </a:rPr>
              <a:t> </a:t>
            </a:r>
            <a:r>
              <a:rPr lang="en-US" sz="2200" b="0" dirty="0" err="1" smtClean="0">
                <a:solidFill>
                  <a:srgbClr val="000000"/>
                </a:solidFill>
              </a:rPr>
              <a:t>leo</a:t>
            </a:r>
            <a:r>
              <a:rPr lang="en-US" sz="2200" b="0" dirty="0" smtClean="0">
                <a:solidFill>
                  <a:srgbClr val="000000"/>
                </a:solidFill>
              </a:rPr>
              <a:t>, </a:t>
            </a:r>
            <a:r>
              <a:rPr lang="en-US" sz="2200" b="0" dirty="0" err="1" smtClean="0">
                <a:solidFill>
                  <a:srgbClr val="000000"/>
                </a:solidFill>
              </a:rPr>
              <a:t>feugiat</a:t>
            </a:r>
            <a:r>
              <a:rPr lang="en-US" sz="2200" b="0" dirty="0" smtClean="0">
                <a:solidFill>
                  <a:srgbClr val="000000"/>
                </a:solidFill>
              </a:rPr>
              <a:t> </a:t>
            </a:r>
            <a:r>
              <a:rPr lang="en-US" sz="2200" b="0" dirty="0" err="1" smtClean="0">
                <a:solidFill>
                  <a:srgbClr val="000000"/>
                </a:solidFill>
              </a:rPr>
              <a:t>fringilla</a:t>
            </a:r>
            <a:r>
              <a:rPr lang="en-US" sz="2200" b="0" dirty="0" smtClean="0">
                <a:solidFill>
                  <a:srgbClr val="000000"/>
                </a:solidFill>
              </a:rPr>
              <a:t> </a:t>
            </a:r>
            <a:r>
              <a:rPr lang="en-US" sz="2200" b="0" dirty="0" err="1" smtClean="0">
                <a:solidFill>
                  <a:srgbClr val="000000"/>
                </a:solidFill>
              </a:rPr>
              <a:t>nisl</a:t>
            </a:r>
            <a:r>
              <a:rPr lang="en-US" sz="2200" b="0" dirty="0" smtClean="0">
                <a:solidFill>
                  <a:srgbClr val="000000"/>
                </a:solidFill>
              </a:rPr>
              <a:t> </a:t>
            </a:r>
            <a:r>
              <a:rPr lang="en-US" sz="2200" b="0" dirty="0" err="1" smtClean="0">
                <a:solidFill>
                  <a:srgbClr val="000000"/>
                </a:solidFill>
              </a:rPr>
              <a:t>venenatis</a:t>
            </a:r>
            <a:r>
              <a:rPr lang="en-US" sz="2200" b="0" dirty="0" smtClean="0">
                <a:solidFill>
                  <a:srgbClr val="000000"/>
                </a:solidFill>
              </a:rPr>
              <a:t> vel. </a:t>
            </a:r>
            <a:endParaRPr lang="en-US" sz="2200" b="0" dirty="0">
              <a:solidFill>
                <a:srgbClr val="000000"/>
              </a:solidFill>
            </a:endParaRPr>
          </a:p>
        </p:txBody>
      </p:sp>
      <p:sp>
        <p:nvSpPr>
          <p:cNvPr id="12" name="Title 1"/>
          <p:cNvSpPr>
            <a:spLocks noGrp="1"/>
          </p:cNvSpPr>
          <p:nvPr>
            <p:ph type="title" hasCustomPrompt="1"/>
          </p:nvPr>
        </p:nvSpPr>
        <p:spPr>
          <a:xfrm>
            <a:off x="518864" y="575408"/>
            <a:ext cx="8085584" cy="411328"/>
          </a:xfrm>
          <a:prstGeom prst="rect">
            <a:avLst/>
          </a:prstGeom>
        </p:spPr>
        <p:txBody>
          <a:bodyPr lIns="0" tIns="0" rIns="0" bIns="0"/>
          <a:lstStyle>
            <a:lvl1pPr algn="l">
              <a:lnSpc>
                <a:spcPct val="90000"/>
              </a:lnSpc>
              <a:defRPr sz="3000" b="1" baseline="0">
                <a:solidFill>
                  <a:schemeClr val="tx1"/>
                </a:solidFill>
                <a:latin typeface="+mn-lt"/>
              </a:defRPr>
            </a:lvl1pPr>
          </a:lstStyle>
          <a:p>
            <a:r>
              <a:rPr lang="en-US" dirty="0" smtClean="0"/>
              <a:t>Slide title goes (short title)</a:t>
            </a:r>
            <a:endParaRPr lang="en-AU" dirty="0"/>
          </a:p>
        </p:txBody>
      </p:sp>
      <p:sp>
        <p:nvSpPr>
          <p:cNvPr id="4" name="Slide Number Placeholder 3"/>
          <p:cNvSpPr>
            <a:spLocks noGrp="1"/>
          </p:cNvSpPr>
          <p:nvPr>
            <p:ph type="sldNum" sz="quarter" idx="15"/>
          </p:nvPr>
        </p:nvSpPr>
        <p:spPr>
          <a:xfrm>
            <a:off x="519559" y="6525344"/>
            <a:ext cx="668065" cy="251748"/>
          </a:xfrm>
          <a:prstGeom prst="rect">
            <a:avLst/>
          </a:prstGeom>
        </p:spPr>
        <p:txBody>
          <a:bodyPr/>
          <a:lstStyle/>
          <a:p>
            <a:fld id="{8C385F23-470B-B540-9492-8220B9E90E81}" type="slidenum">
              <a:rPr lang="en-US" smtClean="0"/>
              <a:pPr/>
              <a:t>‹#›</a:t>
            </a:fld>
            <a:endParaRPr lang="en-US" dirty="0"/>
          </a:p>
        </p:txBody>
      </p:sp>
      <p:sp>
        <p:nvSpPr>
          <p:cNvPr id="2" name="Footer Placeholder 1"/>
          <p:cNvSpPr>
            <a:spLocks noGrp="1"/>
          </p:cNvSpPr>
          <p:nvPr>
            <p:ph type="ftr" sz="quarter" idx="16"/>
          </p:nvPr>
        </p:nvSpPr>
        <p:spPr>
          <a:xfrm>
            <a:off x="518864" y="108419"/>
            <a:ext cx="6311153" cy="240537"/>
          </a:xfrm>
        </p:spPr>
        <p:txBody>
          <a:bodyPr/>
          <a:lstStyle/>
          <a:p>
            <a:r>
              <a:rPr lang="en-US" dirty="0" smtClean="0"/>
              <a:t>Presentation Title  //  edit 'Header &amp; Footer' to change or remove </a:t>
            </a:r>
          </a:p>
        </p:txBody>
      </p:sp>
    </p:spTree>
    <p:extLst>
      <p:ext uri="{BB962C8B-B14F-4D97-AF65-F5344CB8AC3E}">
        <p14:creationId xmlns:p14="http://schemas.microsoft.com/office/powerpoint/2010/main" val="17381007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long title">
    <p:spTree>
      <p:nvGrpSpPr>
        <p:cNvPr id="1" name=""/>
        <p:cNvGrpSpPr/>
        <p:nvPr/>
      </p:nvGrpSpPr>
      <p:grpSpPr>
        <a:xfrm>
          <a:off x="0" y="0"/>
          <a:ext cx="0" cy="0"/>
          <a:chOff x="0" y="0"/>
          <a:chExt cx="0" cy="0"/>
        </a:xfrm>
      </p:grpSpPr>
      <p:sp>
        <p:nvSpPr>
          <p:cNvPr id="11" name="Rectangle 10"/>
          <p:cNvSpPr/>
          <p:nvPr userDrawn="1"/>
        </p:nvSpPr>
        <p:spPr>
          <a:xfrm>
            <a:off x="0" y="481573"/>
            <a:ext cx="9144000" cy="961991"/>
          </a:xfrm>
          <a:prstGeom prst="rect">
            <a:avLst/>
          </a:prstGeom>
          <a:solidFill>
            <a:srgbClr val="DADA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title" hasCustomPrompt="1"/>
          </p:nvPr>
        </p:nvSpPr>
        <p:spPr>
          <a:xfrm>
            <a:off x="518864" y="562650"/>
            <a:ext cx="8085584" cy="799297"/>
          </a:xfrm>
          <a:prstGeom prst="rect">
            <a:avLst/>
          </a:prstGeom>
        </p:spPr>
        <p:txBody>
          <a:bodyPr lIns="0" tIns="0" rIns="0" bIns="0"/>
          <a:lstStyle>
            <a:lvl1pPr algn="l">
              <a:lnSpc>
                <a:spcPct val="90000"/>
              </a:lnSpc>
              <a:defRPr sz="3000" b="1" baseline="0">
                <a:solidFill>
                  <a:schemeClr val="tx1"/>
                </a:solidFill>
                <a:latin typeface="+mn-lt"/>
              </a:defRPr>
            </a:lvl1pPr>
          </a:lstStyle>
          <a:p>
            <a:r>
              <a:rPr lang="en-US" dirty="0" smtClean="0"/>
              <a:t>This template is for slides with long titles that go over two lines</a:t>
            </a:r>
            <a:endParaRPr lang="en-AU" dirty="0"/>
          </a:p>
        </p:txBody>
      </p:sp>
      <p:cxnSp>
        <p:nvCxnSpPr>
          <p:cNvPr id="13" name="Straight Connector 12"/>
          <p:cNvCxnSpPr/>
          <p:nvPr userDrawn="1"/>
        </p:nvCxnSpPr>
        <p:spPr>
          <a:xfrm>
            <a:off x="539553" y="6475329"/>
            <a:ext cx="8064000" cy="0"/>
          </a:xfrm>
          <a:prstGeom prst="line">
            <a:avLst/>
          </a:prstGeom>
          <a:ln w="9525" cmpd="sng">
            <a:solidFill>
              <a:srgbClr val="C6C6C6"/>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7"/>
          <p:cNvSpPr>
            <a:spLocks noGrp="1"/>
          </p:cNvSpPr>
          <p:nvPr>
            <p:ph type="body" sz="quarter" idx="11" hasCustomPrompt="1"/>
          </p:nvPr>
        </p:nvSpPr>
        <p:spPr>
          <a:xfrm>
            <a:off x="1597302" y="6525343"/>
            <a:ext cx="7006251" cy="251748"/>
          </a:xfrm>
          <a:prstGeom prst="rect">
            <a:avLst/>
          </a:prstGeom>
        </p:spPr>
        <p:txBody>
          <a:bodyPr vert="horz" lIns="0" tIns="0" rIns="0" bIns="0" anchor="t"/>
          <a:lstStyle>
            <a:lvl1pPr marL="0" indent="0" algn="r">
              <a:buNone/>
              <a:defRPr sz="1200">
                <a:solidFill>
                  <a:schemeClr val="bg1">
                    <a:lumMod val="65000"/>
                  </a:schemeClr>
                </a:solidFill>
              </a:defRPr>
            </a:lvl1pPr>
            <a:lvl2pPr algn="r">
              <a:defRPr sz="1200"/>
            </a:lvl2pPr>
            <a:lvl3pPr algn="r">
              <a:defRPr sz="1200"/>
            </a:lvl3pPr>
            <a:lvl4pPr algn="r">
              <a:defRPr sz="1200"/>
            </a:lvl4pPr>
            <a:lvl5pPr algn="r">
              <a:defRPr sz="1200"/>
            </a:lvl5pPr>
          </a:lstStyle>
          <a:p>
            <a:pPr lvl="0"/>
            <a:r>
              <a:rPr lang="en-AU" dirty="0" smtClean="0"/>
              <a:t>Source:</a:t>
            </a:r>
            <a:endParaRPr lang="en-US" dirty="0"/>
          </a:p>
        </p:txBody>
      </p:sp>
      <p:sp>
        <p:nvSpPr>
          <p:cNvPr id="16" name="Slide Number Placeholder 1"/>
          <p:cNvSpPr>
            <a:spLocks noGrp="1"/>
          </p:cNvSpPr>
          <p:nvPr>
            <p:ph type="sldNum" sz="quarter" idx="12"/>
          </p:nvPr>
        </p:nvSpPr>
        <p:spPr>
          <a:xfrm>
            <a:off x="519559" y="6525344"/>
            <a:ext cx="668065" cy="251748"/>
          </a:xfrm>
          <a:prstGeom prst="rect">
            <a:avLst/>
          </a:prstGeom>
        </p:spPr>
        <p:txBody>
          <a:bodyPr vert="horz" lIns="0" tIns="0" rIns="0" bIns="0" rtlCol="0" anchor="t"/>
          <a:lstStyle>
            <a:lvl1pPr algn="l">
              <a:defRPr sz="1200" b="1">
                <a:solidFill>
                  <a:schemeClr val="bg1">
                    <a:lumMod val="65000"/>
                  </a:schemeClr>
                </a:solidFill>
              </a:defRPr>
            </a:lvl1pPr>
          </a:lstStyle>
          <a:p>
            <a:fld id="{8C385F23-470B-B540-9492-8220B9E90E81}" type="slidenum">
              <a:rPr lang="en-US" smtClean="0"/>
              <a:pPr/>
              <a:t>‹#›</a:t>
            </a:fld>
            <a:endParaRPr lang="en-US" dirty="0"/>
          </a:p>
        </p:txBody>
      </p:sp>
      <p:sp>
        <p:nvSpPr>
          <p:cNvPr id="12" name="Content Placeholder 2"/>
          <p:cNvSpPr>
            <a:spLocks noGrp="1"/>
          </p:cNvSpPr>
          <p:nvPr>
            <p:ph sz="quarter" idx="13" hasCustomPrompt="1"/>
          </p:nvPr>
        </p:nvSpPr>
        <p:spPr>
          <a:xfrm>
            <a:off x="517141" y="1600819"/>
            <a:ext cx="8086412" cy="4629652"/>
          </a:xfrm>
          <a:prstGeom prst="rect">
            <a:avLst/>
          </a:prstGeom>
        </p:spPr>
        <p:txBody>
          <a:bodyPr vert="horz" lIns="0" tIns="0" rIns="0" bIns="0"/>
          <a:lstStyle>
            <a:lvl1pPr marL="0" marR="0" indent="0" algn="l" defTabSz="457200" rtl="0" eaLnBrk="1" fontAlgn="base" latinLnBrk="0" hangingPunct="1">
              <a:lnSpc>
                <a:spcPct val="100000"/>
              </a:lnSpc>
              <a:spcBef>
                <a:spcPct val="20000"/>
              </a:spcBef>
              <a:spcAft>
                <a:spcPct val="0"/>
              </a:spcAft>
              <a:buClrTx/>
              <a:buSzTx/>
              <a:buFont typeface="Arial"/>
              <a:buNone/>
              <a:tabLst/>
              <a:defRPr sz="3200" b="1"/>
            </a:lvl1pPr>
          </a:lstStyle>
          <a:p>
            <a:r>
              <a:rPr lang="en-US" sz="2800" dirty="0" smtClean="0">
                <a:solidFill>
                  <a:schemeClr val="bg2"/>
                </a:solidFill>
              </a:rPr>
              <a:t>Heading</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Lorem</a:t>
            </a:r>
            <a:r>
              <a:rPr lang="en-US" sz="2200" b="0" dirty="0" smtClean="0">
                <a:solidFill>
                  <a:srgbClr val="000000"/>
                </a:solidFill>
              </a:rPr>
              <a:t> </a:t>
            </a:r>
            <a:r>
              <a:rPr lang="en-US" sz="2200" b="0" dirty="0" err="1" smtClean="0">
                <a:solidFill>
                  <a:srgbClr val="000000"/>
                </a:solidFill>
              </a:rPr>
              <a:t>ipsum</a:t>
            </a:r>
            <a:r>
              <a:rPr lang="en-US" sz="2200" b="0" dirty="0" smtClean="0">
                <a:solidFill>
                  <a:srgbClr val="000000"/>
                </a:solidFill>
              </a:rPr>
              <a:t> dolor sit </a:t>
            </a:r>
            <a:r>
              <a:rPr lang="en-US" sz="2200" b="0" dirty="0" err="1" smtClean="0">
                <a:solidFill>
                  <a:srgbClr val="000000"/>
                </a:solidFill>
              </a:rPr>
              <a:t>amet</a:t>
            </a:r>
            <a:r>
              <a:rPr lang="en-US" sz="2200" b="0" dirty="0" smtClean="0">
                <a:solidFill>
                  <a:srgbClr val="000000"/>
                </a:solidFill>
              </a:rPr>
              <a:t>, </a:t>
            </a:r>
            <a:r>
              <a:rPr lang="en-US" sz="2200" b="0" dirty="0" err="1" smtClean="0">
                <a:solidFill>
                  <a:srgbClr val="000000"/>
                </a:solidFill>
              </a:rPr>
              <a:t>consectetur</a:t>
            </a:r>
            <a:r>
              <a:rPr lang="en-US" sz="2200" b="0" dirty="0" smtClean="0">
                <a:solidFill>
                  <a:srgbClr val="000000"/>
                </a:solidFill>
              </a:rPr>
              <a:t> </a:t>
            </a:r>
            <a:r>
              <a:rPr lang="en-US" sz="2200" b="0" dirty="0" err="1" smtClean="0">
                <a:solidFill>
                  <a:srgbClr val="000000"/>
                </a:solidFill>
              </a:rPr>
              <a:t>adipiscing</a:t>
            </a:r>
            <a:r>
              <a:rPr lang="en-US" sz="2200" b="0" dirty="0" smtClean="0">
                <a:solidFill>
                  <a:srgbClr val="000000"/>
                </a:solidFill>
              </a:rPr>
              <a:t> </a:t>
            </a:r>
            <a:r>
              <a:rPr lang="en-US" sz="2200" b="0" dirty="0" err="1" smtClean="0">
                <a:solidFill>
                  <a:srgbClr val="000000"/>
                </a:solidFill>
              </a:rPr>
              <a:t>elit</a:t>
            </a:r>
            <a:r>
              <a:rPr lang="en-US" sz="2200" b="0" dirty="0" smtClean="0">
                <a:solidFill>
                  <a:srgbClr val="000000"/>
                </a:solidFill>
              </a:rPr>
              <a:t>.</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Etiam</a:t>
            </a:r>
            <a:r>
              <a:rPr lang="en-US" sz="2200" b="0" dirty="0" smtClean="0">
                <a:solidFill>
                  <a:srgbClr val="000000"/>
                </a:solidFill>
              </a:rPr>
              <a:t> </a:t>
            </a:r>
            <a:r>
              <a:rPr lang="en-US" sz="2200" b="0" dirty="0" err="1" smtClean="0">
                <a:solidFill>
                  <a:srgbClr val="000000"/>
                </a:solidFill>
              </a:rPr>
              <a:t>tristique</a:t>
            </a:r>
            <a:r>
              <a:rPr lang="en-US" sz="2200" b="0" dirty="0" smtClean="0">
                <a:solidFill>
                  <a:srgbClr val="000000"/>
                </a:solidFill>
              </a:rPr>
              <a:t> in </a:t>
            </a:r>
            <a:r>
              <a:rPr lang="en-US" sz="2200" b="0" dirty="0" err="1" smtClean="0">
                <a:solidFill>
                  <a:srgbClr val="000000"/>
                </a:solidFill>
              </a:rPr>
              <a:t>tellus</a:t>
            </a:r>
            <a:r>
              <a:rPr lang="en-US" sz="2200" b="0" dirty="0" smtClean="0">
                <a:solidFill>
                  <a:srgbClr val="000000"/>
                </a:solidFill>
              </a:rPr>
              <a:t> </a:t>
            </a:r>
            <a:r>
              <a:rPr lang="en-US" sz="2200" b="0" dirty="0" err="1" smtClean="0">
                <a:solidFill>
                  <a:srgbClr val="000000"/>
                </a:solidFill>
              </a:rPr>
              <a:t>sed</a:t>
            </a:r>
            <a:r>
              <a:rPr lang="en-US" sz="2200" b="0" dirty="0" smtClean="0">
                <a:solidFill>
                  <a:srgbClr val="000000"/>
                </a:solidFill>
              </a:rPr>
              <a:t> </a:t>
            </a:r>
            <a:r>
              <a:rPr lang="en-US" sz="2200" b="0" dirty="0" err="1" smtClean="0">
                <a:solidFill>
                  <a:srgbClr val="000000"/>
                </a:solidFill>
              </a:rPr>
              <a:t>iaculis</a:t>
            </a:r>
            <a:r>
              <a:rPr lang="en-US" sz="2200" b="0" dirty="0" smtClean="0">
                <a:solidFill>
                  <a:srgbClr val="000000"/>
                </a:solidFill>
              </a:rPr>
              <a:t>. </a:t>
            </a:r>
            <a:r>
              <a:rPr lang="en-US" sz="2200" b="0" dirty="0" err="1" smtClean="0">
                <a:solidFill>
                  <a:srgbClr val="000000"/>
                </a:solidFill>
              </a:rPr>
              <a:t>Etiam</a:t>
            </a:r>
            <a:r>
              <a:rPr lang="en-US" sz="2200" b="0" dirty="0" smtClean="0">
                <a:solidFill>
                  <a:srgbClr val="000000"/>
                </a:solidFill>
              </a:rPr>
              <a:t> </a:t>
            </a:r>
            <a:r>
              <a:rPr lang="en-US" sz="2200" b="0" dirty="0" err="1" smtClean="0">
                <a:solidFill>
                  <a:srgbClr val="000000"/>
                </a:solidFill>
              </a:rPr>
              <a:t>elementum</a:t>
            </a:r>
            <a:r>
              <a:rPr lang="en-US" sz="2200" b="0" dirty="0" smtClean="0">
                <a:solidFill>
                  <a:srgbClr val="000000"/>
                </a:solidFill>
              </a:rPr>
              <a:t>, </a:t>
            </a:r>
            <a:r>
              <a:rPr lang="en-US" sz="2200" b="0" dirty="0" err="1" smtClean="0">
                <a:solidFill>
                  <a:srgbClr val="000000"/>
                </a:solidFill>
              </a:rPr>
              <a:t>velit</a:t>
            </a:r>
            <a:r>
              <a:rPr lang="en-US" sz="2200" b="0" dirty="0" smtClean="0">
                <a:solidFill>
                  <a:srgbClr val="000000"/>
                </a:solidFill>
              </a:rPr>
              <a:t> </a:t>
            </a:r>
            <a:r>
              <a:rPr lang="en-US" sz="2200" b="0" dirty="0" err="1" smtClean="0">
                <a:solidFill>
                  <a:srgbClr val="000000"/>
                </a:solidFill>
              </a:rPr>
              <a:t>sed</a:t>
            </a:r>
            <a:r>
              <a:rPr lang="en-US" sz="2200" b="0" dirty="0" smtClean="0">
                <a:solidFill>
                  <a:srgbClr val="000000"/>
                </a:solidFill>
              </a:rPr>
              <a:t> </a:t>
            </a:r>
            <a:r>
              <a:rPr lang="en-US" sz="2200" b="0" dirty="0" err="1" smtClean="0">
                <a:solidFill>
                  <a:srgbClr val="000000"/>
                </a:solidFill>
              </a:rPr>
              <a:t>porta</a:t>
            </a:r>
            <a:r>
              <a:rPr lang="en-US" sz="2200" b="0" dirty="0" smtClean="0">
                <a:solidFill>
                  <a:srgbClr val="000000"/>
                </a:solidFill>
              </a:rPr>
              <a:t> </a:t>
            </a:r>
            <a:r>
              <a:rPr lang="en-US" sz="2200" b="0" dirty="0" err="1" smtClean="0">
                <a:solidFill>
                  <a:srgbClr val="000000"/>
                </a:solidFill>
              </a:rPr>
              <a:t>laoreet</a:t>
            </a:r>
            <a:r>
              <a:rPr lang="en-US" sz="2200" b="0" dirty="0" smtClean="0">
                <a:solidFill>
                  <a:srgbClr val="000000"/>
                </a:solidFill>
              </a:rPr>
              <a:t>, </a:t>
            </a:r>
            <a:r>
              <a:rPr lang="en-US" sz="2200" b="0" dirty="0" err="1" smtClean="0">
                <a:solidFill>
                  <a:srgbClr val="000000"/>
                </a:solidFill>
              </a:rPr>
              <a:t>eros</a:t>
            </a:r>
            <a:r>
              <a:rPr lang="en-US" sz="2200" b="0" dirty="0" smtClean="0">
                <a:solidFill>
                  <a:srgbClr val="000000"/>
                </a:solidFill>
              </a:rPr>
              <a:t> </a:t>
            </a:r>
            <a:r>
              <a:rPr lang="en-US" sz="2200" b="0" dirty="0" err="1" smtClean="0">
                <a:solidFill>
                  <a:srgbClr val="000000"/>
                </a:solidFill>
              </a:rPr>
              <a:t>neque</a:t>
            </a:r>
            <a:r>
              <a:rPr lang="en-US" sz="2200" b="0" dirty="0" smtClean="0">
                <a:solidFill>
                  <a:srgbClr val="000000"/>
                </a:solidFill>
              </a:rPr>
              <a:t> </a:t>
            </a:r>
            <a:r>
              <a:rPr lang="en-US" sz="2200" b="0" dirty="0" err="1" smtClean="0">
                <a:solidFill>
                  <a:srgbClr val="000000"/>
                </a:solidFill>
              </a:rPr>
              <a:t>auctor</a:t>
            </a:r>
            <a:r>
              <a:rPr lang="en-US" sz="2200" b="0" dirty="0" smtClean="0">
                <a:solidFill>
                  <a:srgbClr val="000000"/>
                </a:solidFill>
              </a:rPr>
              <a:t> </a:t>
            </a:r>
            <a:r>
              <a:rPr lang="en-US" sz="2200" b="0" dirty="0" err="1" smtClean="0">
                <a:solidFill>
                  <a:srgbClr val="000000"/>
                </a:solidFill>
              </a:rPr>
              <a:t>urna</a:t>
            </a:r>
            <a:endParaRPr lang="en-US" sz="2200" b="0" dirty="0" smtClean="0">
              <a:solidFill>
                <a:srgbClr val="000000"/>
              </a:solidFill>
            </a:endParaRP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Nisl</a:t>
            </a:r>
            <a:r>
              <a:rPr lang="en-US" sz="2200" b="0" dirty="0" smtClean="0">
                <a:solidFill>
                  <a:srgbClr val="000000"/>
                </a:solidFill>
              </a:rPr>
              <a:t> </a:t>
            </a:r>
            <a:r>
              <a:rPr lang="en-US" sz="2200" b="0" dirty="0" err="1" smtClean="0">
                <a:solidFill>
                  <a:srgbClr val="000000"/>
                </a:solidFill>
              </a:rPr>
              <a:t>risus</a:t>
            </a:r>
            <a:r>
              <a:rPr lang="en-US" sz="2200" b="0" dirty="0" smtClean="0">
                <a:solidFill>
                  <a:srgbClr val="000000"/>
                </a:solidFill>
              </a:rPr>
              <a:t> </a:t>
            </a:r>
            <a:r>
              <a:rPr lang="en-US" sz="2200" b="0" dirty="0" err="1" smtClean="0">
                <a:solidFill>
                  <a:srgbClr val="000000"/>
                </a:solidFill>
              </a:rPr>
              <a:t>malesuada</a:t>
            </a:r>
            <a:r>
              <a:rPr lang="en-US" sz="2200" b="0" dirty="0" smtClean="0">
                <a:solidFill>
                  <a:srgbClr val="000000"/>
                </a:solidFill>
              </a:rPr>
              <a:t> ex. </a:t>
            </a:r>
            <a:r>
              <a:rPr lang="en-US" sz="2200" b="0" dirty="0" err="1" smtClean="0">
                <a:solidFill>
                  <a:srgbClr val="000000"/>
                </a:solidFill>
              </a:rPr>
              <a:t>Donec</a:t>
            </a:r>
            <a:r>
              <a:rPr lang="en-US" sz="2200" b="0" dirty="0" smtClean="0">
                <a:solidFill>
                  <a:srgbClr val="000000"/>
                </a:solidFill>
              </a:rPr>
              <a:t> </a:t>
            </a:r>
            <a:r>
              <a:rPr lang="en-US" sz="2200" b="0" dirty="0" err="1" smtClean="0">
                <a:solidFill>
                  <a:srgbClr val="000000"/>
                </a:solidFill>
              </a:rPr>
              <a:t>sollicitudin</a:t>
            </a:r>
            <a:r>
              <a:rPr lang="en-US" sz="2200" b="0" dirty="0" smtClean="0">
                <a:solidFill>
                  <a:srgbClr val="000000"/>
                </a:solidFill>
              </a:rPr>
              <a:t> </a:t>
            </a:r>
            <a:r>
              <a:rPr lang="en-US" sz="2200" b="0" dirty="0" err="1" smtClean="0">
                <a:solidFill>
                  <a:srgbClr val="000000"/>
                </a:solidFill>
              </a:rPr>
              <a:t>sagittis</a:t>
            </a:r>
            <a:r>
              <a:rPr lang="en-US" sz="2200" b="0" dirty="0" smtClean="0">
                <a:solidFill>
                  <a:srgbClr val="000000"/>
                </a:solidFill>
              </a:rPr>
              <a:t> </a:t>
            </a:r>
            <a:r>
              <a:rPr lang="en-US" sz="2200" b="0" dirty="0" err="1" smtClean="0">
                <a:solidFill>
                  <a:srgbClr val="000000"/>
                </a:solidFill>
              </a:rPr>
              <a:t>purus</a:t>
            </a:r>
            <a:r>
              <a:rPr lang="en-US" sz="2200" b="0" dirty="0" smtClean="0">
                <a:solidFill>
                  <a:srgbClr val="000000"/>
                </a:solidFill>
              </a:rPr>
              <a:t> non </a:t>
            </a:r>
            <a:r>
              <a:rPr lang="en-US" sz="2200" b="0" dirty="0" err="1" smtClean="0">
                <a:solidFill>
                  <a:srgbClr val="000000"/>
                </a:solidFill>
              </a:rPr>
              <a:t>suscipit</a:t>
            </a:r>
            <a:r>
              <a:rPr lang="en-US" sz="2200" b="0" dirty="0" smtClean="0">
                <a:solidFill>
                  <a:srgbClr val="000000"/>
                </a:solidFill>
              </a:rPr>
              <a:t>. Integer </a:t>
            </a:r>
            <a:r>
              <a:rPr lang="en-US" sz="2200" b="0" dirty="0" err="1" smtClean="0">
                <a:solidFill>
                  <a:srgbClr val="000000"/>
                </a:solidFill>
              </a:rPr>
              <a:t>finibus</a:t>
            </a:r>
            <a:r>
              <a:rPr lang="en-US" sz="2200" b="0" dirty="0" smtClean="0">
                <a:solidFill>
                  <a:srgbClr val="000000"/>
                </a:solidFill>
              </a:rPr>
              <a:t> </a:t>
            </a:r>
            <a:r>
              <a:rPr lang="en-US" sz="2200" b="0" dirty="0" err="1" smtClean="0">
                <a:solidFill>
                  <a:srgbClr val="000000"/>
                </a:solidFill>
              </a:rPr>
              <a:t>euismod</a:t>
            </a:r>
            <a:r>
              <a:rPr lang="en-US" sz="2200" b="0" dirty="0" smtClean="0">
                <a:solidFill>
                  <a:srgbClr val="000000"/>
                </a:solidFill>
              </a:rPr>
              <a:t> </a:t>
            </a:r>
            <a:r>
              <a:rPr lang="en-US" sz="2200" b="0" dirty="0" err="1" smtClean="0">
                <a:solidFill>
                  <a:srgbClr val="000000"/>
                </a:solidFill>
              </a:rPr>
              <a:t>leo</a:t>
            </a:r>
            <a:r>
              <a:rPr lang="en-US" sz="2200" b="0" dirty="0" smtClean="0">
                <a:solidFill>
                  <a:srgbClr val="000000"/>
                </a:solidFill>
              </a:rPr>
              <a:t>, </a:t>
            </a:r>
            <a:r>
              <a:rPr lang="en-US" sz="2200" b="0" dirty="0" err="1" smtClean="0">
                <a:solidFill>
                  <a:srgbClr val="000000"/>
                </a:solidFill>
              </a:rPr>
              <a:t>feugiat</a:t>
            </a:r>
            <a:r>
              <a:rPr lang="en-US" sz="2200" b="0" dirty="0" smtClean="0">
                <a:solidFill>
                  <a:srgbClr val="000000"/>
                </a:solidFill>
              </a:rPr>
              <a:t> </a:t>
            </a:r>
            <a:r>
              <a:rPr lang="en-US" sz="2200" b="0" dirty="0" err="1" smtClean="0">
                <a:solidFill>
                  <a:srgbClr val="000000"/>
                </a:solidFill>
              </a:rPr>
              <a:t>fringilla</a:t>
            </a:r>
            <a:r>
              <a:rPr lang="en-US" sz="2200" b="0" dirty="0" smtClean="0">
                <a:solidFill>
                  <a:srgbClr val="000000"/>
                </a:solidFill>
              </a:rPr>
              <a:t> </a:t>
            </a:r>
            <a:r>
              <a:rPr lang="en-US" sz="2200" b="0" dirty="0" err="1" smtClean="0">
                <a:solidFill>
                  <a:srgbClr val="000000"/>
                </a:solidFill>
              </a:rPr>
              <a:t>nisl</a:t>
            </a:r>
            <a:r>
              <a:rPr lang="en-US" sz="2200" b="0" dirty="0" smtClean="0">
                <a:solidFill>
                  <a:srgbClr val="000000"/>
                </a:solidFill>
              </a:rPr>
              <a:t> </a:t>
            </a:r>
            <a:r>
              <a:rPr lang="en-US" sz="2200" b="0" dirty="0" err="1" smtClean="0">
                <a:solidFill>
                  <a:srgbClr val="000000"/>
                </a:solidFill>
              </a:rPr>
              <a:t>venenatis</a:t>
            </a:r>
            <a:r>
              <a:rPr lang="en-US" sz="2200" b="0" dirty="0" smtClean="0">
                <a:solidFill>
                  <a:srgbClr val="000000"/>
                </a:solidFill>
              </a:rPr>
              <a:t> vel. </a:t>
            </a:r>
            <a:endParaRPr lang="en-US" sz="2200" b="0" dirty="0">
              <a:solidFill>
                <a:srgbClr val="000000"/>
              </a:solidFill>
            </a:endParaRPr>
          </a:p>
        </p:txBody>
      </p:sp>
      <p:sp>
        <p:nvSpPr>
          <p:cNvPr id="2" name="Footer Placeholder 1"/>
          <p:cNvSpPr>
            <a:spLocks noGrp="1"/>
          </p:cNvSpPr>
          <p:nvPr>
            <p:ph type="ftr" sz="quarter" idx="14"/>
          </p:nvPr>
        </p:nvSpPr>
        <p:spPr>
          <a:xfrm>
            <a:off x="518864" y="110217"/>
            <a:ext cx="6311153" cy="240537"/>
          </a:xfrm>
        </p:spPr>
        <p:txBody>
          <a:bodyPr/>
          <a:lstStyle/>
          <a:p>
            <a:r>
              <a:rPr lang="en-US" dirty="0" smtClean="0"/>
              <a:t>Presentation Title  //  edit 'Header &amp; Footer' to change or remove </a:t>
            </a:r>
          </a:p>
        </p:txBody>
      </p:sp>
    </p:spTree>
    <p:extLst>
      <p:ext uri="{BB962C8B-B14F-4D97-AF65-F5344CB8AC3E}">
        <p14:creationId xmlns:p14="http://schemas.microsoft.com/office/powerpoint/2010/main" val="34422756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 Grey">
    <p:bg>
      <p:bgPr>
        <a:solidFill>
          <a:schemeClr val="bg1">
            <a:lumMod val="65000"/>
          </a:schemeClr>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077118" y="2583967"/>
            <a:ext cx="7067128" cy="1692468"/>
          </a:xfrm>
          <a:prstGeom prst="rect">
            <a:avLst/>
          </a:prstGeom>
        </p:spPr>
        <p:txBody>
          <a:bodyPr lIns="0" tIns="0" rIns="0" bIns="0"/>
          <a:lstStyle>
            <a:lvl1pPr algn="l">
              <a:defRPr sz="4800" baseline="0">
                <a:solidFill>
                  <a:schemeClr val="tx1"/>
                </a:solidFill>
                <a:latin typeface="+mn-lt"/>
              </a:defRPr>
            </a:lvl1pPr>
          </a:lstStyle>
          <a:p>
            <a:r>
              <a:rPr lang="en-US" dirty="0" smtClean="0"/>
              <a:t>Divider title goes </a:t>
            </a:r>
            <a:br>
              <a:rPr lang="en-US" dirty="0" smtClean="0"/>
            </a:br>
            <a:r>
              <a:rPr lang="en-US" dirty="0" smtClean="0"/>
              <a:t>here over two lines</a:t>
            </a:r>
            <a:endParaRPr lang="en-AU" dirty="0"/>
          </a:p>
        </p:txBody>
      </p:sp>
      <p:sp>
        <p:nvSpPr>
          <p:cNvPr id="2" name="Footer Placeholder 1"/>
          <p:cNvSpPr>
            <a:spLocks noGrp="1"/>
          </p:cNvSpPr>
          <p:nvPr>
            <p:ph type="ftr" sz="quarter" idx="10"/>
          </p:nvPr>
        </p:nvSpPr>
        <p:spPr>
          <a:xfrm>
            <a:off x="518864" y="109736"/>
            <a:ext cx="6311153" cy="240537"/>
          </a:xfrm>
        </p:spPr>
        <p:txBody>
          <a:bodyPr/>
          <a:lstStyle/>
          <a:p>
            <a:r>
              <a:rPr lang="en-US" smtClean="0"/>
              <a:t>Presentation Title  //  edit 'Header &amp; Footer' to change or remove </a:t>
            </a:r>
            <a:endParaRPr lang="en-US" dirty="0" smtClean="0"/>
          </a:p>
        </p:txBody>
      </p:sp>
      <p:sp>
        <p:nvSpPr>
          <p:cNvPr id="3" name="Slide Number Placeholder 2"/>
          <p:cNvSpPr>
            <a:spLocks noGrp="1"/>
          </p:cNvSpPr>
          <p:nvPr>
            <p:ph type="sldNum" sz="quarter" idx="11"/>
          </p:nvPr>
        </p:nvSpPr>
        <p:spPr>
          <a:xfrm>
            <a:off x="-3133559" y="6525344"/>
            <a:ext cx="668065" cy="251748"/>
          </a:xfrm>
        </p:spPr>
        <p:txBody>
          <a:bodyPr/>
          <a:lstStyle/>
          <a:p>
            <a:fld id="{8C385F23-470B-B540-9492-8220B9E90E81}" type="slidenum">
              <a:rPr lang="en-US" smtClean="0"/>
              <a:pPr/>
              <a:t>‹#›</a:t>
            </a:fld>
            <a:endParaRPr lang="en-US" dirty="0"/>
          </a:p>
        </p:txBody>
      </p:sp>
    </p:spTree>
    <p:extLst>
      <p:ext uri="{BB962C8B-B14F-4D97-AF65-F5344CB8AC3E}">
        <p14:creationId xmlns:p14="http://schemas.microsoft.com/office/powerpoint/2010/main" val="10696039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 White">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077118" y="2583967"/>
            <a:ext cx="7067128" cy="1692468"/>
          </a:xfrm>
          <a:prstGeom prst="rect">
            <a:avLst/>
          </a:prstGeom>
        </p:spPr>
        <p:txBody>
          <a:bodyPr lIns="0" tIns="0" rIns="0" bIns="0"/>
          <a:lstStyle>
            <a:lvl1pPr algn="l">
              <a:defRPr sz="4800" baseline="0">
                <a:solidFill>
                  <a:schemeClr val="tx1"/>
                </a:solidFill>
                <a:latin typeface="+mn-lt"/>
              </a:defRPr>
            </a:lvl1pPr>
          </a:lstStyle>
          <a:p>
            <a:r>
              <a:rPr lang="en-US" dirty="0" smtClean="0"/>
              <a:t>Divider title goes </a:t>
            </a:r>
            <a:br>
              <a:rPr lang="en-US" dirty="0" smtClean="0"/>
            </a:br>
            <a:r>
              <a:rPr lang="en-US" dirty="0" smtClean="0"/>
              <a:t>here over two lines</a:t>
            </a:r>
            <a:endParaRPr lang="en-AU" dirty="0"/>
          </a:p>
        </p:txBody>
      </p:sp>
      <p:sp>
        <p:nvSpPr>
          <p:cNvPr id="2" name="Footer Placeholder 1"/>
          <p:cNvSpPr>
            <a:spLocks noGrp="1"/>
          </p:cNvSpPr>
          <p:nvPr>
            <p:ph type="ftr" sz="quarter" idx="10"/>
          </p:nvPr>
        </p:nvSpPr>
        <p:spPr>
          <a:xfrm>
            <a:off x="518864" y="109736"/>
            <a:ext cx="6311153" cy="240537"/>
          </a:xfrm>
        </p:spPr>
        <p:txBody>
          <a:bodyPr/>
          <a:lstStyle/>
          <a:p>
            <a:r>
              <a:rPr lang="en-US" smtClean="0"/>
              <a:t>Presentation Title  //  edit 'Header &amp; Footer' to change or remove </a:t>
            </a:r>
            <a:endParaRPr lang="en-US" dirty="0" smtClean="0"/>
          </a:p>
        </p:txBody>
      </p:sp>
      <p:sp>
        <p:nvSpPr>
          <p:cNvPr id="3" name="Slide Number Placeholder 2"/>
          <p:cNvSpPr>
            <a:spLocks noGrp="1"/>
          </p:cNvSpPr>
          <p:nvPr>
            <p:ph type="sldNum" sz="quarter" idx="11"/>
          </p:nvPr>
        </p:nvSpPr>
        <p:spPr>
          <a:xfrm>
            <a:off x="-3380088" y="6525344"/>
            <a:ext cx="668065" cy="251748"/>
          </a:xfrm>
        </p:spPr>
        <p:txBody>
          <a:bodyPr/>
          <a:lstStyle/>
          <a:p>
            <a:fld id="{8C385F23-470B-B540-9492-8220B9E90E81}" type="slidenum">
              <a:rPr lang="en-US" smtClean="0"/>
              <a:pPr/>
              <a:t>‹#›</a:t>
            </a:fld>
            <a:endParaRPr lang="en-US" dirty="0"/>
          </a:p>
        </p:txBody>
      </p:sp>
    </p:spTree>
    <p:extLst>
      <p:ext uri="{BB962C8B-B14F-4D97-AF65-F5344CB8AC3E}">
        <p14:creationId xmlns:p14="http://schemas.microsoft.com/office/powerpoint/2010/main" val="12840123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image" Target="../media/image3.jpeg"/><Relationship Id="rId4" Type="http://schemas.openxmlformats.org/officeDocument/2006/relationships/slideLayout" Target="../slideLayouts/slideLayout14.xml"/><Relationship Id="rId9"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10" Type="http://schemas.openxmlformats.org/officeDocument/2006/relationships/image" Target="../media/image3.jpeg"/><Relationship Id="rId4" Type="http://schemas.openxmlformats.org/officeDocument/2006/relationships/slideLayout" Target="../slideLayouts/slideLayout22.xml"/><Relationship Id="rId9" Type="http://schemas.openxmlformats.org/officeDocument/2006/relationships/theme" Target="../theme/theme1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3.jpe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4" r:id="rId1"/>
    <p:sldLayoutId id="2147483769" r:id="rId2"/>
  </p:sldLayoutIdLst>
  <p:timing>
    <p:tnLst>
      <p:par>
        <p:cTn id="1" dur="indefinite" restart="never" nodeType="tmRoot"/>
      </p:par>
    </p:tnLst>
  </p:timing>
  <p:hf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2pPr>
      <a:lvl3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3pPr>
      <a:lvl4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4pPr>
      <a:lvl5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5pPr>
      <a:lvl6pPr marL="4572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6pPr>
      <a:lvl7pPr marL="9144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7pPr>
      <a:lvl8pPr marL="13716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8pPr>
      <a:lvl9pPr marL="18288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1"/>
          <p:cNvSpPr>
            <a:spLocks noGrp="1"/>
          </p:cNvSpPr>
          <p:nvPr>
            <p:ph type="sldNum" sz="quarter" idx="4"/>
          </p:nvPr>
        </p:nvSpPr>
        <p:spPr>
          <a:xfrm>
            <a:off x="519559" y="6525344"/>
            <a:ext cx="668065" cy="251748"/>
          </a:xfrm>
          <a:prstGeom prst="rect">
            <a:avLst/>
          </a:prstGeom>
        </p:spPr>
        <p:txBody>
          <a:bodyPr vert="horz" lIns="0" tIns="0" rIns="0" bIns="0" rtlCol="0" anchor="t"/>
          <a:lstStyle>
            <a:lvl1pPr algn="l">
              <a:defRPr sz="1200" b="1">
                <a:solidFill>
                  <a:schemeClr val="bg1">
                    <a:lumMod val="65000"/>
                  </a:schemeClr>
                </a:solidFill>
              </a:defRPr>
            </a:lvl1p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
        <p:nvSpPr>
          <p:cNvPr id="2" name="Footer Placeholder 1"/>
          <p:cNvSpPr>
            <a:spLocks noGrp="1"/>
          </p:cNvSpPr>
          <p:nvPr>
            <p:ph type="ftr" sz="quarter" idx="3"/>
          </p:nvPr>
        </p:nvSpPr>
        <p:spPr>
          <a:xfrm>
            <a:off x="518864" y="73225"/>
            <a:ext cx="6311153" cy="240537"/>
          </a:xfrm>
          <a:prstGeom prst="rect">
            <a:avLst/>
          </a:prstGeom>
        </p:spPr>
        <p:txBody>
          <a:bodyPr vert="horz" lIns="0" tIns="0" rIns="0" bIns="0" rtlCol="0" anchor="ctr"/>
          <a:lstStyle>
            <a:lvl1pPr algn="l">
              <a:defRPr sz="1500">
                <a:solidFill>
                  <a:schemeClr val="bg1">
                    <a:lumMod val="65000"/>
                  </a:schemeClr>
                </a:solidFill>
              </a:defRPr>
            </a:lvl1pPr>
          </a:lstStyle>
          <a:p>
            <a:r>
              <a:rPr lang="en-US">
                <a:solidFill>
                  <a:prstClr val="white">
                    <a:lumMod val="65000"/>
                  </a:prstClr>
                </a:solidFill>
              </a:rPr>
              <a:t>Presentation Title  //  edit 'Header &amp; Footer' to change or remove </a:t>
            </a:r>
            <a:endParaRPr lang="en-US" dirty="0">
              <a:solidFill>
                <a:prstClr val="white">
                  <a:lumMod val="65000"/>
                </a:prstClr>
              </a:solidFill>
            </a:endParaRPr>
          </a:p>
        </p:txBody>
      </p:sp>
      <p:pic>
        <p:nvPicPr>
          <p:cNvPr id="1026" name="Picture 2" descr="P:\NCHECR\Communications collateral\KI poster template\Poster-header_landscape.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48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6854747"/>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Lst>
  <p:hf hdr="0" dt="0"/>
  <p:txStyles>
    <p:titleStyle>
      <a:lvl1pPr algn="l" rtl="0" eaLnBrk="1" fontAlgn="base" hangingPunct="1">
        <a:spcBef>
          <a:spcPct val="0"/>
        </a:spcBef>
        <a:spcAft>
          <a:spcPct val="0"/>
        </a:spcAft>
        <a:defRPr sz="1500" baseline="0">
          <a:solidFill>
            <a:schemeClr val="bg1">
              <a:lumMod val="65000"/>
            </a:schemeClr>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2pPr>
      <a:lvl3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3pPr>
      <a:lvl4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4pPr>
      <a:lvl5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5pPr>
      <a:lvl6pPr marL="4572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6pPr>
      <a:lvl7pPr marL="9144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7pPr>
      <a:lvl8pPr marL="13716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8pPr>
      <a:lvl9pPr marL="18288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1"/>
          <p:cNvSpPr>
            <a:spLocks noGrp="1"/>
          </p:cNvSpPr>
          <p:nvPr>
            <p:ph type="sldNum" sz="quarter" idx="4"/>
          </p:nvPr>
        </p:nvSpPr>
        <p:spPr>
          <a:xfrm>
            <a:off x="519559" y="6525344"/>
            <a:ext cx="668065" cy="251748"/>
          </a:xfrm>
          <a:prstGeom prst="rect">
            <a:avLst/>
          </a:prstGeom>
        </p:spPr>
        <p:txBody>
          <a:bodyPr vert="horz" lIns="0" tIns="0" rIns="0" bIns="0" rtlCol="0" anchor="t"/>
          <a:lstStyle>
            <a:lvl1pPr algn="l">
              <a:defRPr sz="1200" b="1">
                <a:solidFill>
                  <a:schemeClr val="bg1">
                    <a:lumMod val="65000"/>
                  </a:schemeClr>
                </a:solidFill>
              </a:defRPr>
            </a:lvl1p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
        <p:nvSpPr>
          <p:cNvPr id="2" name="Footer Placeholder 1"/>
          <p:cNvSpPr>
            <a:spLocks noGrp="1"/>
          </p:cNvSpPr>
          <p:nvPr>
            <p:ph type="ftr" sz="quarter" idx="3"/>
          </p:nvPr>
        </p:nvSpPr>
        <p:spPr>
          <a:xfrm>
            <a:off x="518864" y="73225"/>
            <a:ext cx="6311153" cy="240537"/>
          </a:xfrm>
          <a:prstGeom prst="rect">
            <a:avLst/>
          </a:prstGeom>
        </p:spPr>
        <p:txBody>
          <a:bodyPr vert="horz" lIns="0" tIns="0" rIns="0" bIns="0" rtlCol="0" anchor="ctr"/>
          <a:lstStyle>
            <a:lvl1pPr algn="l">
              <a:defRPr sz="1500">
                <a:solidFill>
                  <a:schemeClr val="bg1">
                    <a:lumMod val="65000"/>
                  </a:schemeClr>
                </a:solidFill>
              </a:defRPr>
            </a:lvl1pPr>
          </a:lstStyle>
          <a:p>
            <a:r>
              <a:rPr lang="en-US" smtClean="0">
                <a:solidFill>
                  <a:prstClr val="white">
                    <a:lumMod val="65000"/>
                  </a:prstClr>
                </a:solidFill>
              </a:rPr>
              <a:t>Presentation Title  //  edit 'Header &amp; Footer' to change or remove </a:t>
            </a:r>
            <a:endParaRPr lang="en-US" dirty="0" smtClean="0">
              <a:solidFill>
                <a:prstClr val="white">
                  <a:lumMod val="65000"/>
                </a:prstClr>
              </a:solidFill>
            </a:endParaRPr>
          </a:p>
        </p:txBody>
      </p:sp>
      <p:pic>
        <p:nvPicPr>
          <p:cNvPr id="1026" name="Picture 2" descr="P:\NCHECR\Communications collateral\KI poster template\Poster-header_landscape.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48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1508087"/>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Lst>
  <p:timing>
    <p:tnLst>
      <p:par>
        <p:cTn id="1" dur="indefinite" restart="never" nodeType="tmRoot"/>
      </p:par>
    </p:tnLst>
  </p:timing>
  <p:hf hdr="0" dt="0"/>
  <p:txStyles>
    <p:titleStyle>
      <a:lvl1pPr algn="l" rtl="0" eaLnBrk="1" fontAlgn="base" hangingPunct="1">
        <a:spcBef>
          <a:spcPct val="0"/>
        </a:spcBef>
        <a:spcAft>
          <a:spcPct val="0"/>
        </a:spcAft>
        <a:defRPr sz="1500" baseline="0">
          <a:solidFill>
            <a:schemeClr val="bg1">
              <a:lumMod val="65000"/>
            </a:schemeClr>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2pPr>
      <a:lvl3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3pPr>
      <a:lvl4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4pPr>
      <a:lvl5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5pPr>
      <a:lvl6pPr marL="4572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6pPr>
      <a:lvl7pPr marL="9144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7pPr>
      <a:lvl8pPr marL="13716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8pPr>
      <a:lvl9pPr marL="18288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1"/>
          <p:cNvSpPr>
            <a:spLocks noGrp="1"/>
          </p:cNvSpPr>
          <p:nvPr>
            <p:ph type="sldNum" sz="quarter" idx="4"/>
          </p:nvPr>
        </p:nvSpPr>
        <p:spPr>
          <a:xfrm>
            <a:off x="519559" y="6525344"/>
            <a:ext cx="668065" cy="251748"/>
          </a:xfrm>
          <a:prstGeom prst="rect">
            <a:avLst/>
          </a:prstGeom>
        </p:spPr>
        <p:txBody>
          <a:bodyPr vert="horz" lIns="0" tIns="0" rIns="0" bIns="0" rtlCol="0" anchor="t"/>
          <a:lstStyle>
            <a:lvl1pPr algn="l">
              <a:defRPr sz="1200" b="1">
                <a:solidFill>
                  <a:schemeClr val="bg1">
                    <a:lumMod val="65000"/>
                  </a:schemeClr>
                </a:solidFill>
              </a:defRPr>
            </a:lvl1pPr>
          </a:lstStyle>
          <a:p>
            <a:fld id="{8C385F23-470B-B540-9492-8220B9E90E81}" type="slidenum">
              <a:rPr lang="en-US" smtClean="0"/>
              <a:pPr/>
              <a:t>‹#›</a:t>
            </a:fld>
            <a:endParaRPr lang="en-US" dirty="0"/>
          </a:p>
        </p:txBody>
      </p:sp>
      <p:sp>
        <p:nvSpPr>
          <p:cNvPr id="2" name="Footer Placeholder 1"/>
          <p:cNvSpPr>
            <a:spLocks noGrp="1"/>
          </p:cNvSpPr>
          <p:nvPr>
            <p:ph type="ftr" sz="quarter" idx="3"/>
          </p:nvPr>
        </p:nvSpPr>
        <p:spPr>
          <a:xfrm>
            <a:off x="518864" y="73225"/>
            <a:ext cx="6311153" cy="240537"/>
          </a:xfrm>
          <a:prstGeom prst="rect">
            <a:avLst/>
          </a:prstGeom>
        </p:spPr>
        <p:txBody>
          <a:bodyPr vert="horz" lIns="0" tIns="0" rIns="0" bIns="0" rtlCol="0" anchor="ctr"/>
          <a:lstStyle>
            <a:lvl1pPr algn="l">
              <a:defRPr sz="1500">
                <a:solidFill>
                  <a:schemeClr val="bg1">
                    <a:lumMod val="65000"/>
                  </a:schemeClr>
                </a:solidFill>
              </a:defRPr>
            </a:lvl1pPr>
          </a:lstStyle>
          <a:p>
            <a:r>
              <a:rPr lang="en-US" smtClean="0"/>
              <a:t>Presentation Title  //  edit 'Header &amp; Footer' to change or remove </a:t>
            </a:r>
            <a:endParaRPr lang="en-US" dirty="0" smtClean="0"/>
          </a:p>
        </p:txBody>
      </p:sp>
      <p:pic>
        <p:nvPicPr>
          <p:cNvPr id="1026" name="Picture 2" descr="P:\NCHECR\Communications collateral\KI poster template\Poster-header_landscape.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48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5723"/>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94" r:id="rId4"/>
    <p:sldLayoutId id="2147483795" r:id="rId5"/>
    <p:sldLayoutId id="2147483786" r:id="rId6"/>
    <p:sldLayoutId id="2147483787" r:id="rId7"/>
    <p:sldLayoutId id="2147483788" r:id="rId8"/>
  </p:sldLayoutIdLst>
  <p:timing>
    <p:tnLst>
      <p:par>
        <p:cTn id="1" dur="indefinite" restart="never" nodeType="tmRoot"/>
      </p:par>
    </p:tnLst>
  </p:timing>
  <p:hf hdr="0" dt="0"/>
  <p:txStyles>
    <p:titleStyle>
      <a:lvl1pPr algn="l" rtl="0" eaLnBrk="1" fontAlgn="base" hangingPunct="1">
        <a:spcBef>
          <a:spcPct val="0"/>
        </a:spcBef>
        <a:spcAft>
          <a:spcPct val="0"/>
        </a:spcAft>
        <a:defRPr sz="1500" baseline="0">
          <a:solidFill>
            <a:schemeClr val="bg1">
              <a:lumMod val="65000"/>
            </a:schemeClr>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2pPr>
      <a:lvl3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3pPr>
      <a:lvl4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4pPr>
      <a:lvl5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5pPr>
      <a:lvl6pPr marL="4572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6pPr>
      <a:lvl7pPr marL="9144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7pPr>
      <a:lvl8pPr marL="13716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8pPr>
      <a:lvl9pPr marL="18288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1"/>
          <p:cNvSpPr>
            <a:spLocks noGrp="1"/>
          </p:cNvSpPr>
          <p:nvPr>
            <p:ph type="sldNum" sz="quarter" idx="4"/>
          </p:nvPr>
        </p:nvSpPr>
        <p:spPr>
          <a:xfrm>
            <a:off x="519559" y="6525344"/>
            <a:ext cx="668065" cy="251748"/>
          </a:xfrm>
          <a:prstGeom prst="rect">
            <a:avLst/>
          </a:prstGeom>
        </p:spPr>
        <p:txBody>
          <a:bodyPr vert="horz" lIns="0" tIns="0" rIns="0" bIns="0" rtlCol="0" anchor="t"/>
          <a:lstStyle>
            <a:lvl1pPr algn="l">
              <a:defRPr sz="1200" b="1">
                <a:solidFill>
                  <a:schemeClr val="bg1">
                    <a:lumMod val="65000"/>
                  </a:schemeClr>
                </a:solidFill>
              </a:defRPr>
            </a:lvl1p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
        <p:nvSpPr>
          <p:cNvPr id="2" name="Footer Placeholder 1"/>
          <p:cNvSpPr>
            <a:spLocks noGrp="1"/>
          </p:cNvSpPr>
          <p:nvPr>
            <p:ph type="ftr" sz="quarter" idx="3"/>
          </p:nvPr>
        </p:nvSpPr>
        <p:spPr>
          <a:xfrm>
            <a:off x="518864" y="73225"/>
            <a:ext cx="6311153" cy="240537"/>
          </a:xfrm>
          <a:prstGeom prst="rect">
            <a:avLst/>
          </a:prstGeom>
        </p:spPr>
        <p:txBody>
          <a:bodyPr vert="horz" lIns="0" tIns="0" rIns="0" bIns="0" rtlCol="0" anchor="ctr"/>
          <a:lstStyle>
            <a:lvl1pPr algn="l">
              <a:defRPr sz="1500">
                <a:solidFill>
                  <a:schemeClr val="bg1">
                    <a:lumMod val="65000"/>
                  </a:schemeClr>
                </a:solidFill>
              </a:defRPr>
            </a:lvl1pPr>
          </a:lstStyle>
          <a:p>
            <a:r>
              <a:rPr lang="en-US">
                <a:solidFill>
                  <a:prstClr val="white">
                    <a:lumMod val="65000"/>
                  </a:prstClr>
                </a:solidFill>
              </a:rPr>
              <a:t>Presentation Title  //  edit 'Header &amp; Footer' to change or remove </a:t>
            </a:r>
            <a:endParaRPr lang="en-US" dirty="0">
              <a:solidFill>
                <a:prstClr val="white">
                  <a:lumMod val="65000"/>
                </a:prstClr>
              </a:solidFill>
            </a:endParaRPr>
          </a:p>
        </p:txBody>
      </p:sp>
      <p:pic>
        <p:nvPicPr>
          <p:cNvPr id="1026" name="Picture 2" descr="P:\NCHECR\Communications collateral\KI poster template\Poster-header_landsca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8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5723"/>
      </p:ext>
    </p:extLst>
  </p:cSld>
  <p:clrMap bg1="lt1" tx1="dk1" bg2="lt2" tx2="dk2" accent1="accent1" accent2="accent2" accent3="accent3" accent4="accent4" accent5="accent5" accent6="accent6" hlink="hlink" folHlink="folHlink"/>
  <p:hf hdr="0" dt="0"/>
  <p:txStyles>
    <p:titleStyle>
      <a:lvl1pPr algn="l" rtl="0" eaLnBrk="1" fontAlgn="base" hangingPunct="1">
        <a:spcBef>
          <a:spcPct val="0"/>
        </a:spcBef>
        <a:spcAft>
          <a:spcPct val="0"/>
        </a:spcAft>
        <a:defRPr sz="1500" baseline="0">
          <a:solidFill>
            <a:schemeClr val="bg1">
              <a:lumMod val="65000"/>
            </a:schemeClr>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2pPr>
      <a:lvl3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3pPr>
      <a:lvl4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4pPr>
      <a:lvl5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5pPr>
      <a:lvl6pPr marL="4572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6pPr>
      <a:lvl7pPr marL="9144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7pPr>
      <a:lvl8pPr marL="13716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8pPr>
      <a:lvl9pPr marL="18288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1"/>
          <p:cNvSpPr>
            <a:spLocks noGrp="1"/>
          </p:cNvSpPr>
          <p:nvPr>
            <p:ph type="sldNum" sz="quarter" idx="4"/>
          </p:nvPr>
        </p:nvSpPr>
        <p:spPr>
          <a:xfrm>
            <a:off x="519559" y="6525344"/>
            <a:ext cx="668065" cy="251748"/>
          </a:xfrm>
          <a:prstGeom prst="rect">
            <a:avLst/>
          </a:prstGeom>
        </p:spPr>
        <p:txBody>
          <a:bodyPr vert="horz" lIns="0" tIns="0" rIns="0" bIns="0" rtlCol="0" anchor="t"/>
          <a:lstStyle>
            <a:lvl1pPr algn="l">
              <a:defRPr sz="1200" b="1">
                <a:solidFill>
                  <a:schemeClr val="bg1">
                    <a:lumMod val="65000"/>
                  </a:schemeClr>
                </a:solidFill>
              </a:defRPr>
            </a:lvl1p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
        <p:nvSpPr>
          <p:cNvPr id="2" name="Footer Placeholder 1"/>
          <p:cNvSpPr>
            <a:spLocks noGrp="1"/>
          </p:cNvSpPr>
          <p:nvPr>
            <p:ph type="ftr" sz="quarter" idx="3"/>
          </p:nvPr>
        </p:nvSpPr>
        <p:spPr>
          <a:xfrm>
            <a:off x="518864" y="73225"/>
            <a:ext cx="6311153" cy="240537"/>
          </a:xfrm>
          <a:prstGeom prst="rect">
            <a:avLst/>
          </a:prstGeom>
        </p:spPr>
        <p:txBody>
          <a:bodyPr vert="horz" lIns="0" tIns="0" rIns="0" bIns="0" rtlCol="0" anchor="ctr"/>
          <a:lstStyle>
            <a:lvl1pPr algn="l">
              <a:defRPr sz="1500">
                <a:solidFill>
                  <a:schemeClr val="bg1">
                    <a:lumMod val="65000"/>
                  </a:schemeClr>
                </a:solidFill>
              </a:defRPr>
            </a:lvl1pPr>
          </a:lstStyle>
          <a:p>
            <a:r>
              <a:rPr lang="en-US">
                <a:solidFill>
                  <a:prstClr val="white">
                    <a:lumMod val="65000"/>
                  </a:prstClr>
                </a:solidFill>
              </a:rPr>
              <a:t>Presentation Title  //  edit 'Header &amp; Footer' to change or remove </a:t>
            </a:r>
            <a:endParaRPr lang="en-US" dirty="0">
              <a:solidFill>
                <a:prstClr val="white">
                  <a:lumMod val="65000"/>
                </a:prstClr>
              </a:solidFill>
            </a:endParaRPr>
          </a:p>
        </p:txBody>
      </p:sp>
      <p:pic>
        <p:nvPicPr>
          <p:cNvPr id="1026" name="Picture 2" descr="P:\NCHECR\Communications collateral\KI poster template\Poster-header_landsca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8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5723"/>
      </p:ext>
    </p:extLst>
  </p:cSld>
  <p:clrMap bg1="lt1" tx1="dk1" bg2="lt2" tx2="dk2" accent1="accent1" accent2="accent2" accent3="accent3" accent4="accent4" accent5="accent5" accent6="accent6" hlink="hlink" folHlink="folHlink"/>
  <p:hf hdr="0" dt="0"/>
  <p:txStyles>
    <p:titleStyle>
      <a:lvl1pPr algn="l" rtl="0" eaLnBrk="1" fontAlgn="base" hangingPunct="1">
        <a:spcBef>
          <a:spcPct val="0"/>
        </a:spcBef>
        <a:spcAft>
          <a:spcPct val="0"/>
        </a:spcAft>
        <a:defRPr sz="1500" baseline="0">
          <a:solidFill>
            <a:schemeClr val="bg1">
              <a:lumMod val="65000"/>
            </a:schemeClr>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2pPr>
      <a:lvl3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3pPr>
      <a:lvl4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4pPr>
      <a:lvl5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5pPr>
      <a:lvl6pPr marL="4572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6pPr>
      <a:lvl7pPr marL="9144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7pPr>
      <a:lvl8pPr marL="13716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8pPr>
      <a:lvl9pPr marL="18288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1"/>
          <p:cNvSpPr>
            <a:spLocks noGrp="1"/>
          </p:cNvSpPr>
          <p:nvPr>
            <p:ph type="sldNum" sz="quarter" idx="4"/>
          </p:nvPr>
        </p:nvSpPr>
        <p:spPr>
          <a:xfrm>
            <a:off x="519559" y="6525344"/>
            <a:ext cx="668065" cy="251748"/>
          </a:xfrm>
          <a:prstGeom prst="rect">
            <a:avLst/>
          </a:prstGeom>
        </p:spPr>
        <p:txBody>
          <a:bodyPr vert="horz" lIns="0" tIns="0" rIns="0" bIns="0" rtlCol="0" anchor="t"/>
          <a:lstStyle>
            <a:lvl1pPr algn="l">
              <a:defRPr sz="1200" b="1">
                <a:solidFill>
                  <a:schemeClr val="bg1">
                    <a:lumMod val="65000"/>
                  </a:schemeClr>
                </a:solidFill>
              </a:defRPr>
            </a:lvl1p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
        <p:nvSpPr>
          <p:cNvPr id="2" name="Footer Placeholder 1"/>
          <p:cNvSpPr>
            <a:spLocks noGrp="1"/>
          </p:cNvSpPr>
          <p:nvPr>
            <p:ph type="ftr" sz="quarter" idx="3"/>
          </p:nvPr>
        </p:nvSpPr>
        <p:spPr>
          <a:xfrm>
            <a:off x="518864" y="73225"/>
            <a:ext cx="6311153" cy="240537"/>
          </a:xfrm>
          <a:prstGeom prst="rect">
            <a:avLst/>
          </a:prstGeom>
        </p:spPr>
        <p:txBody>
          <a:bodyPr vert="horz" lIns="0" tIns="0" rIns="0" bIns="0" rtlCol="0" anchor="ctr"/>
          <a:lstStyle>
            <a:lvl1pPr algn="l">
              <a:defRPr sz="1500">
                <a:solidFill>
                  <a:schemeClr val="bg1">
                    <a:lumMod val="65000"/>
                  </a:schemeClr>
                </a:solidFill>
              </a:defRPr>
            </a:lvl1pPr>
          </a:lstStyle>
          <a:p>
            <a:r>
              <a:rPr lang="en-US">
                <a:solidFill>
                  <a:prstClr val="white">
                    <a:lumMod val="65000"/>
                  </a:prstClr>
                </a:solidFill>
              </a:rPr>
              <a:t>Presentation Title  //  edit 'Header &amp; Footer' to change or remove </a:t>
            </a:r>
            <a:endParaRPr lang="en-US" dirty="0">
              <a:solidFill>
                <a:prstClr val="white">
                  <a:lumMod val="65000"/>
                </a:prstClr>
              </a:solidFill>
            </a:endParaRPr>
          </a:p>
        </p:txBody>
      </p:sp>
      <p:pic>
        <p:nvPicPr>
          <p:cNvPr id="1026" name="Picture 2" descr="P:\NCHECR\Communications collateral\KI poster template\Poster-header_landsca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8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5723"/>
      </p:ext>
    </p:extLst>
  </p:cSld>
  <p:clrMap bg1="lt1" tx1="dk1" bg2="lt2" tx2="dk2" accent1="accent1" accent2="accent2" accent3="accent3" accent4="accent4" accent5="accent5" accent6="accent6" hlink="hlink" folHlink="folHlink"/>
  <p:hf hdr="0" dt="0"/>
  <p:txStyles>
    <p:titleStyle>
      <a:lvl1pPr algn="l" rtl="0" eaLnBrk="1" fontAlgn="base" hangingPunct="1">
        <a:spcBef>
          <a:spcPct val="0"/>
        </a:spcBef>
        <a:spcAft>
          <a:spcPct val="0"/>
        </a:spcAft>
        <a:defRPr sz="1500" baseline="0">
          <a:solidFill>
            <a:schemeClr val="bg1">
              <a:lumMod val="65000"/>
            </a:schemeClr>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2pPr>
      <a:lvl3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3pPr>
      <a:lvl4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4pPr>
      <a:lvl5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5pPr>
      <a:lvl6pPr marL="4572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6pPr>
      <a:lvl7pPr marL="9144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7pPr>
      <a:lvl8pPr marL="13716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8pPr>
      <a:lvl9pPr marL="18288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1"/>
          <p:cNvSpPr>
            <a:spLocks noGrp="1"/>
          </p:cNvSpPr>
          <p:nvPr>
            <p:ph type="sldNum" sz="quarter" idx="4"/>
          </p:nvPr>
        </p:nvSpPr>
        <p:spPr>
          <a:xfrm>
            <a:off x="519559" y="6525344"/>
            <a:ext cx="668065" cy="251748"/>
          </a:xfrm>
          <a:prstGeom prst="rect">
            <a:avLst/>
          </a:prstGeom>
        </p:spPr>
        <p:txBody>
          <a:bodyPr vert="horz" lIns="0" tIns="0" rIns="0" bIns="0" rtlCol="0" anchor="t"/>
          <a:lstStyle>
            <a:lvl1pPr algn="l">
              <a:defRPr sz="1200" b="1">
                <a:solidFill>
                  <a:schemeClr val="bg1">
                    <a:lumMod val="65000"/>
                  </a:schemeClr>
                </a:solidFill>
              </a:defRPr>
            </a:lvl1p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
        <p:nvSpPr>
          <p:cNvPr id="2" name="Footer Placeholder 1"/>
          <p:cNvSpPr>
            <a:spLocks noGrp="1"/>
          </p:cNvSpPr>
          <p:nvPr>
            <p:ph type="ftr" sz="quarter" idx="3"/>
          </p:nvPr>
        </p:nvSpPr>
        <p:spPr>
          <a:xfrm>
            <a:off x="518864" y="73225"/>
            <a:ext cx="6311153" cy="240537"/>
          </a:xfrm>
          <a:prstGeom prst="rect">
            <a:avLst/>
          </a:prstGeom>
        </p:spPr>
        <p:txBody>
          <a:bodyPr vert="horz" lIns="0" tIns="0" rIns="0" bIns="0" rtlCol="0" anchor="ctr"/>
          <a:lstStyle>
            <a:lvl1pPr algn="l">
              <a:defRPr sz="1500">
                <a:solidFill>
                  <a:schemeClr val="bg1">
                    <a:lumMod val="65000"/>
                  </a:schemeClr>
                </a:solidFill>
              </a:defRPr>
            </a:lvl1pPr>
          </a:lstStyle>
          <a:p>
            <a:r>
              <a:rPr lang="en-US">
                <a:solidFill>
                  <a:prstClr val="white">
                    <a:lumMod val="65000"/>
                  </a:prstClr>
                </a:solidFill>
              </a:rPr>
              <a:t>Presentation Title  //  edit 'Header &amp; Footer' to change or remove </a:t>
            </a:r>
            <a:endParaRPr lang="en-US" dirty="0">
              <a:solidFill>
                <a:prstClr val="white">
                  <a:lumMod val="65000"/>
                </a:prstClr>
              </a:solidFill>
            </a:endParaRPr>
          </a:p>
        </p:txBody>
      </p:sp>
      <p:pic>
        <p:nvPicPr>
          <p:cNvPr id="1026" name="Picture 2" descr="P:\NCHECR\Communications collateral\KI poster template\Poster-header_landsca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8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5723"/>
      </p:ext>
    </p:extLst>
  </p:cSld>
  <p:clrMap bg1="lt1" tx1="dk1" bg2="lt2" tx2="dk2" accent1="accent1" accent2="accent2" accent3="accent3" accent4="accent4" accent5="accent5" accent6="accent6" hlink="hlink" folHlink="folHlink"/>
  <p:hf hdr="0" dt="0"/>
  <p:txStyles>
    <p:titleStyle>
      <a:lvl1pPr algn="l" rtl="0" eaLnBrk="1" fontAlgn="base" hangingPunct="1">
        <a:spcBef>
          <a:spcPct val="0"/>
        </a:spcBef>
        <a:spcAft>
          <a:spcPct val="0"/>
        </a:spcAft>
        <a:defRPr sz="1500" baseline="0">
          <a:solidFill>
            <a:schemeClr val="bg1">
              <a:lumMod val="65000"/>
            </a:schemeClr>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2pPr>
      <a:lvl3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3pPr>
      <a:lvl4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4pPr>
      <a:lvl5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5pPr>
      <a:lvl6pPr marL="4572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6pPr>
      <a:lvl7pPr marL="9144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7pPr>
      <a:lvl8pPr marL="13716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8pPr>
      <a:lvl9pPr marL="18288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1"/>
          <p:cNvSpPr>
            <a:spLocks noGrp="1"/>
          </p:cNvSpPr>
          <p:nvPr>
            <p:ph type="sldNum" sz="quarter" idx="4"/>
          </p:nvPr>
        </p:nvSpPr>
        <p:spPr>
          <a:xfrm>
            <a:off x="519559" y="6525344"/>
            <a:ext cx="668065" cy="251748"/>
          </a:xfrm>
          <a:prstGeom prst="rect">
            <a:avLst/>
          </a:prstGeom>
        </p:spPr>
        <p:txBody>
          <a:bodyPr vert="horz" lIns="0" tIns="0" rIns="0" bIns="0" rtlCol="0" anchor="t"/>
          <a:lstStyle>
            <a:lvl1pPr algn="l">
              <a:defRPr sz="1200" b="1">
                <a:solidFill>
                  <a:schemeClr val="bg1">
                    <a:lumMod val="65000"/>
                  </a:schemeClr>
                </a:solidFill>
              </a:defRPr>
            </a:lvl1p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
        <p:nvSpPr>
          <p:cNvPr id="2" name="Footer Placeholder 1"/>
          <p:cNvSpPr>
            <a:spLocks noGrp="1"/>
          </p:cNvSpPr>
          <p:nvPr>
            <p:ph type="ftr" sz="quarter" idx="3"/>
          </p:nvPr>
        </p:nvSpPr>
        <p:spPr>
          <a:xfrm>
            <a:off x="518864" y="73225"/>
            <a:ext cx="6311153" cy="240537"/>
          </a:xfrm>
          <a:prstGeom prst="rect">
            <a:avLst/>
          </a:prstGeom>
        </p:spPr>
        <p:txBody>
          <a:bodyPr vert="horz" lIns="0" tIns="0" rIns="0" bIns="0" rtlCol="0" anchor="ctr"/>
          <a:lstStyle>
            <a:lvl1pPr algn="l">
              <a:defRPr sz="1500">
                <a:solidFill>
                  <a:schemeClr val="bg1">
                    <a:lumMod val="65000"/>
                  </a:schemeClr>
                </a:solidFill>
              </a:defRPr>
            </a:lvl1pPr>
          </a:lstStyle>
          <a:p>
            <a:r>
              <a:rPr lang="en-US">
                <a:solidFill>
                  <a:prstClr val="white">
                    <a:lumMod val="65000"/>
                  </a:prstClr>
                </a:solidFill>
              </a:rPr>
              <a:t>Presentation Title  //  edit 'Header &amp; Footer' to change or remove </a:t>
            </a:r>
            <a:endParaRPr lang="en-US" dirty="0">
              <a:solidFill>
                <a:prstClr val="white">
                  <a:lumMod val="65000"/>
                </a:prstClr>
              </a:solidFill>
            </a:endParaRPr>
          </a:p>
        </p:txBody>
      </p:sp>
      <p:pic>
        <p:nvPicPr>
          <p:cNvPr id="1026" name="Picture 2" descr="P:\NCHECR\Communications collateral\KI poster template\Poster-header_landsca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8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5723"/>
      </p:ext>
    </p:extLst>
  </p:cSld>
  <p:clrMap bg1="lt1" tx1="dk1" bg2="lt2" tx2="dk2" accent1="accent1" accent2="accent2" accent3="accent3" accent4="accent4" accent5="accent5" accent6="accent6" hlink="hlink" folHlink="folHlink"/>
  <p:hf hdr="0" dt="0"/>
  <p:txStyles>
    <p:titleStyle>
      <a:lvl1pPr algn="l" rtl="0" eaLnBrk="1" fontAlgn="base" hangingPunct="1">
        <a:spcBef>
          <a:spcPct val="0"/>
        </a:spcBef>
        <a:spcAft>
          <a:spcPct val="0"/>
        </a:spcAft>
        <a:defRPr sz="1500" baseline="0">
          <a:solidFill>
            <a:schemeClr val="bg1">
              <a:lumMod val="65000"/>
            </a:schemeClr>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2pPr>
      <a:lvl3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3pPr>
      <a:lvl4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4pPr>
      <a:lvl5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5pPr>
      <a:lvl6pPr marL="4572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6pPr>
      <a:lvl7pPr marL="9144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7pPr>
      <a:lvl8pPr marL="13716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8pPr>
      <a:lvl9pPr marL="18288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1"/>
          <p:cNvSpPr>
            <a:spLocks noGrp="1"/>
          </p:cNvSpPr>
          <p:nvPr>
            <p:ph type="sldNum" sz="quarter" idx="4"/>
          </p:nvPr>
        </p:nvSpPr>
        <p:spPr>
          <a:xfrm>
            <a:off x="519559" y="6525344"/>
            <a:ext cx="668065" cy="251748"/>
          </a:xfrm>
          <a:prstGeom prst="rect">
            <a:avLst/>
          </a:prstGeom>
        </p:spPr>
        <p:txBody>
          <a:bodyPr vert="horz" lIns="0" tIns="0" rIns="0" bIns="0" rtlCol="0" anchor="t"/>
          <a:lstStyle>
            <a:lvl1pPr algn="l">
              <a:defRPr sz="1200" b="1">
                <a:solidFill>
                  <a:schemeClr val="bg1">
                    <a:lumMod val="65000"/>
                  </a:schemeClr>
                </a:solidFill>
              </a:defRPr>
            </a:lvl1p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
        <p:nvSpPr>
          <p:cNvPr id="2" name="Footer Placeholder 1"/>
          <p:cNvSpPr>
            <a:spLocks noGrp="1"/>
          </p:cNvSpPr>
          <p:nvPr>
            <p:ph type="ftr" sz="quarter" idx="3"/>
          </p:nvPr>
        </p:nvSpPr>
        <p:spPr>
          <a:xfrm>
            <a:off x="518864" y="73225"/>
            <a:ext cx="6311153" cy="240537"/>
          </a:xfrm>
          <a:prstGeom prst="rect">
            <a:avLst/>
          </a:prstGeom>
        </p:spPr>
        <p:txBody>
          <a:bodyPr vert="horz" lIns="0" tIns="0" rIns="0" bIns="0" rtlCol="0" anchor="ctr"/>
          <a:lstStyle>
            <a:lvl1pPr algn="l">
              <a:defRPr sz="1500">
                <a:solidFill>
                  <a:schemeClr val="bg1">
                    <a:lumMod val="65000"/>
                  </a:schemeClr>
                </a:solidFill>
              </a:defRPr>
            </a:lvl1pPr>
          </a:lstStyle>
          <a:p>
            <a:r>
              <a:rPr lang="en-US">
                <a:solidFill>
                  <a:prstClr val="white">
                    <a:lumMod val="65000"/>
                  </a:prstClr>
                </a:solidFill>
              </a:rPr>
              <a:t>Presentation Title  //  edit 'Header &amp; Footer' to change or remove </a:t>
            </a:r>
            <a:endParaRPr lang="en-US" dirty="0">
              <a:solidFill>
                <a:prstClr val="white">
                  <a:lumMod val="65000"/>
                </a:prstClr>
              </a:solidFill>
            </a:endParaRPr>
          </a:p>
        </p:txBody>
      </p:sp>
      <p:pic>
        <p:nvPicPr>
          <p:cNvPr id="1026" name="Picture 2" descr="P:\NCHECR\Communications collateral\KI poster template\Poster-header_landsca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8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5723"/>
      </p:ext>
    </p:extLst>
  </p:cSld>
  <p:clrMap bg1="lt1" tx1="dk1" bg2="lt2" tx2="dk2" accent1="accent1" accent2="accent2" accent3="accent3" accent4="accent4" accent5="accent5" accent6="accent6" hlink="hlink" folHlink="folHlink"/>
  <p:hf hdr="0" dt="0"/>
  <p:txStyles>
    <p:titleStyle>
      <a:lvl1pPr algn="l" rtl="0" eaLnBrk="1" fontAlgn="base" hangingPunct="1">
        <a:spcBef>
          <a:spcPct val="0"/>
        </a:spcBef>
        <a:spcAft>
          <a:spcPct val="0"/>
        </a:spcAft>
        <a:defRPr sz="1500" baseline="0">
          <a:solidFill>
            <a:schemeClr val="bg1">
              <a:lumMod val="65000"/>
            </a:schemeClr>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2pPr>
      <a:lvl3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3pPr>
      <a:lvl4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4pPr>
      <a:lvl5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5pPr>
      <a:lvl6pPr marL="4572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6pPr>
      <a:lvl7pPr marL="9144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7pPr>
      <a:lvl8pPr marL="13716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8pPr>
      <a:lvl9pPr marL="18288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1"/>
          <p:cNvSpPr>
            <a:spLocks noGrp="1"/>
          </p:cNvSpPr>
          <p:nvPr>
            <p:ph type="sldNum" sz="quarter" idx="4"/>
          </p:nvPr>
        </p:nvSpPr>
        <p:spPr>
          <a:xfrm>
            <a:off x="519559" y="6525344"/>
            <a:ext cx="668065" cy="251748"/>
          </a:xfrm>
          <a:prstGeom prst="rect">
            <a:avLst/>
          </a:prstGeom>
        </p:spPr>
        <p:txBody>
          <a:bodyPr vert="horz" lIns="0" tIns="0" rIns="0" bIns="0" rtlCol="0" anchor="t"/>
          <a:lstStyle>
            <a:lvl1pPr algn="l">
              <a:defRPr sz="1200" b="1">
                <a:solidFill>
                  <a:schemeClr val="bg1">
                    <a:lumMod val="65000"/>
                  </a:schemeClr>
                </a:solidFill>
              </a:defRPr>
            </a:lvl1p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
        <p:nvSpPr>
          <p:cNvPr id="2" name="Footer Placeholder 1"/>
          <p:cNvSpPr>
            <a:spLocks noGrp="1"/>
          </p:cNvSpPr>
          <p:nvPr>
            <p:ph type="ftr" sz="quarter" idx="3"/>
          </p:nvPr>
        </p:nvSpPr>
        <p:spPr>
          <a:xfrm>
            <a:off x="518864" y="73225"/>
            <a:ext cx="6311153" cy="240537"/>
          </a:xfrm>
          <a:prstGeom prst="rect">
            <a:avLst/>
          </a:prstGeom>
        </p:spPr>
        <p:txBody>
          <a:bodyPr vert="horz" lIns="0" tIns="0" rIns="0" bIns="0" rtlCol="0" anchor="ctr"/>
          <a:lstStyle>
            <a:lvl1pPr algn="l">
              <a:defRPr sz="1500">
                <a:solidFill>
                  <a:schemeClr val="bg1">
                    <a:lumMod val="65000"/>
                  </a:schemeClr>
                </a:solidFill>
              </a:defRPr>
            </a:lvl1pPr>
          </a:lstStyle>
          <a:p>
            <a:r>
              <a:rPr lang="en-US">
                <a:solidFill>
                  <a:prstClr val="white">
                    <a:lumMod val="65000"/>
                  </a:prstClr>
                </a:solidFill>
              </a:rPr>
              <a:t>Presentation Title  //  edit 'Header &amp; Footer' to change or remove </a:t>
            </a:r>
            <a:endParaRPr lang="en-US" dirty="0">
              <a:solidFill>
                <a:prstClr val="white">
                  <a:lumMod val="65000"/>
                </a:prstClr>
              </a:solidFill>
            </a:endParaRPr>
          </a:p>
        </p:txBody>
      </p:sp>
      <p:pic>
        <p:nvPicPr>
          <p:cNvPr id="1026" name="Picture 2" descr="P:\NCHECR\Communications collateral\KI poster template\Poster-header_landsca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8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5723"/>
      </p:ext>
    </p:extLst>
  </p:cSld>
  <p:clrMap bg1="lt1" tx1="dk1" bg2="lt2" tx2="dk2" accent1="accent1" accent2="accent2" accent3="accent3" accent4="accent4" accent5="accent5" accent6="accent6" hlink="hlink" folHlink="folHlink"/>
  <p:hf hdr="0" dt="0"/>
  <p:txStyles>
    <p:titleStyle>
      <a:lvl1pPr algn="l" rtl="0" eaLnBrk="1" fontAlgn="base" hangingPunct="1">
        <a:spcBef>
          <a:spcPct val="0"/>
        </a:spcBef>
        <a:spcAft>
          <a:spcPct val="0"/>
        </a:spcAft>
        <a:defRPr sz="1500" baseline="0">
          <a:solidFill>
            <a:schemeClr val="bg1">
              <a:lumMod val="65000"/>
            </a:schemeClr>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2pPr>
      <a:lvl3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3pPr>
      <a:lvl4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4pPr>
      <a:lvl5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5pPr>
      <a:lvl6pPr marL="4572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6pPr>
      <a:lvl7pPr marL="9144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7pPr>
      <a:lvl8pPr marL="13716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8pPr>
      <a:lvl9pPr marL="18288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7118" y="2753149"/>
            <a:ext cx="7167850" cy="1296144"/>
          </a:xfrm>
        </p:spPr>
        <p:txBody>
          <a:bodyPr/>
          <a:lstStyle/>
          <a:p>
            <a:r>
              <a:rPr lang="en-US" sz="3000" dirty="0" smtClean="0"/>
              <a:t>Advanced HIV diagnoses among gay and bisexual men in Australia 2007-2016</a:t>
            </a:r>
            <a:r>
              <a:rPr lang="en-US" sz="2000" dirty="0" smtClean="0"/>
              <a:t/>
            </a:r>
            <a:br>
              <a:rPr lang="en-US" sz="2000" dirty="0" smtClean="0"/>
            </a:br>
            <a:r>
              <a:rPr lang="en-US" sz="1800" dirty="0" smtClean="0"/>
              <a:t/>
            </a:r>
            <a:br>
              <a:rPr lang="en-US" sz="1800" dirty="0" smtClean="0"/>
            </a:br>
            <a:r>
              <a:rPr lang="en-US" sz="2000" dirty="0" smtClean="0"/>
              <a:t>Phillip Keen, Handan Wand, Hamish McManus, Muhammad </a:t>
            </a:r>
            <a:r>
              <a:rPr lang="en-US" sz="2000" dirty="0" err="1" smtClean="0"/>
              <a:t>Jamil</a:t>
            </a:r>
            <a:r>
              <a:rPr lang="en-US" sz="2000" dirty="0" smtClean="0"/>
              <a:t>, Skye McGregor, James Ward, Andrew </a:t>
            </a:r>
            <a:r>
              <a:rPr lang="en-US" sz="2000" dirty="0" err="1" smtClean="0"/>
              <a:t>Grulich</a:t>
            </a:r>
            <a:r>
              <a:rPr lang="en-US" sz="2000" dirty="0" smtClean="0"/>
              <a:t>, Margaret </a:t>
            </a:r>
            <a:r>
              <a:rPr lang="en-US" sz="2000" dirty="0" err="1" smtClean="0"/>
              <a:t>Hellard</a:t>
            </a:r>
            <a:r>
              <a:rPr lang="en-US" sz="2000" dirty="0" smtClean="0"/>
              <a:t>, Robert Monaghan, Michelle Tobin, Garrett Prestage, Rebecca Guy.</a:t>
            </a:r>
            <a:endParaRPr lang="en-US" sz="2000" dirty="0"/>
          </a:p>
        </p:txBody>
      </p:sp>
      <p:sp>
        <p:nvSpPr>
          <p:cNvPr id="3" name="Content Placeholder 2"/>
          <p:cNvSpPr>
            <a:spLocks noGrp="1"/>
          </p:cNvSpPr>
          <p:nvPr>
            <p:ph sz="quarter" idx="10"/>
          </p:nvPr>
        </p:nvSpPr>
        <p:spPr/>
        <p:txBody>
          <a:bodyPr/>
          <a:lstStyle/>
          <a:p>
            <a:r>
              <a:rPr lang="en-US" dirty="0" smtClean="0"/>
              <a:t>Phillip Keen </a:t>
            </a:r>
            <a:r>
              <a:rPr lang="en-US" dirty="0" smtClean="0">
                <a:solidFill>
                  <a:srgbClr val="FFFFFF"/>
                </a:solidFill>
              </a:rPr>
              <a:t>| </a:t>
            </a:r>
            <a:r>
              <a:rPr lang="en-US" dirty="0" smtClean="0"/>
              <a:t>24th September 2018, Australasian HIV Conference, Sydney</a:t>
            </a:r>
            <a:endParaRPr lang="en-US" dirty="0"/>
          </a:p>
        </p:txBody>
      </p:sp>
    </p:spTree>
    <p:extLst>
      <p:ext uri="{BB962C8B-B14F-4D97-AF65-F5344CB8AC3E}">
        <p14:creationId xmlns:p14="http://schemas.microsoft.com/office/powerpoint/2010/main" val="123000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endParaRPr lang="en-US"/>
          </a:p>
        </p:txBody>
      </p:sp>
      <p:sp>
        <p:nvSpPr>
          <p:cNvPr id="8" name="Content Placeholder 7"/>
          <p:cNvSpPr>
            <a:spLocks noGrp="1"/>
          </p:cNvSpPr>
          <p:nvPr>
            <p:ph sz="quarter" idx="13"/>
          </p:nvPr>
        </p:nvSpPr>
        <p:spPr>
          <a:xfrm>
            <a:off x="517140" y="1255677"/>
            <a:ext cx="8231323" cy="4982264"/>
          </a:xfrm>
        </p:spPr>
        <p:txBody>
          <a:bodyPr/>
          <a:lstStyle/>
          <a:p>
            <a:endParaRPr lang="en-AU" sz="2600" b="0" dirty="0"/>
          </a:p>
          <a:p>
            <a:pPr marL="342900" indent="-342900">
              <a:buFont typeface="Arial" panose="020B0604020202020204" pitchFamily="34" charset="0"/>
              <a:buChar char="•"/>
            </a:pPr>
            <a:r>
              <a:rPr lang="en-AU" sz="2600" dirty="0"/>
              <a:t>Advanced</a:t>
            </a:r>
            <a:r>
              <a:rPr lang="en-AU" sz="2600" b="0" dirty="0"/>
              <a:t> HIV infection (</a:t>
            </a:r>
            <a:r>
              <a:rPr lang="en-AU" sz="2600" b="0" dirty="0" smtClean="0"/>
              <a:t>CD4+ </a:t>
            </a:r>
            <a:r>
              <a:rPr lang="en-AU" sz="2600" b="0" dirty="0"/>
              <a:t>&lt;200 </a:t>
            </a:r>
            <a:r>
              <a:rPr lang="en-US" sz="2600" b="0" dirty="0"/>
              <a:t>cells/µl</a:t>
            </a:r>
            <a:r>
              <a:rPr lang="en-AU" sz="2600" b="0" dirty="0"/>
              <a:t>)</a:t>
            </a:r>
          </a:p>
          <a:p>
            <a:pPr marL="1085850" lvl="1" indent="-342900">
              <a:buFont typeface="Arial" panose="020B0604020202020204" pitchFamily="34" charset="0"/>
              <a:buChar char="•"/>
            </a:pPr>
            <a:r>
              <a:rPr lang="en-AU" sz="2200" dirty="0"/>
              <a:t>~8 years following </a:t>
            </a:r>
            <a:r>
              <a:rPr lang="en-AU" sz="2200" dirty="0" err="1"/>
              <a:t>seroconversion</a:t>
            </a:r>
            <a:r>
              <a:rPr lang="en-AU" sz="2200" dirty="0"/>
              <a:t> </a:t>
            </a:r>
            <a:r>
              <a:rPr lang="en-AU" sz="1800" dirty="0"/>
              <a:t>(</a:t>
            </a:r>
            <a:r>
              <a:rPr lang="en-AU" sz="1800" i="1" dirty="0"/>
              <a:t>Lodi, CID, 2011</a:t>
            </a:r>
            <a:r>
              <a:rPr lang="en-AU" sz="1800" i="1" dirty="0" smtClean="0"/>
              <a:t>)</a:t>
            </a:r>
            <a:endParaRPr lang="en-AU" sz="2600" dirty="0" smtClean="0"/>
          </a:p>
          <a:p>
            <a:pPr marL="342900" indent="-342900">
              <a:buFont typeface="Arial" panose="020B0604020202020204" pitchFamily="34" charset="0"/>
              <a:buChar char="•"/>
            </a:pPr>
            <a:endParaRPr lang="en-AU" sz="2600" dirty="0"/>
          </a:p>
          <a:p>
            <a:pPr marL="342900" indent="-342900">
              <a:buFont typeface="Arial" panose="020B0604020202020204" pitchFamily="34" charset="0"/>
              <a:buChar char="•"/>
            </a:pPr>
            <a:r>
              <a:rPr lang="en-AU" sz="2600" dirty="0" smtClean="0"/>
              <a:t>Late</a:t>
            </a:r>
            <a:r>
              <a:rPr lang="en-AU" sz="2600" b="0" dirty="0" smtClean="0"/>
              <a:t> </a:t>
            </a:r>
            <a:r>
              <a:rPr lang="en-AU" sz="2600" b="0" dirty="0"/>
              <a:t>HIV diagnoses </a:t>
            </a:r>
            <a:r>
              <a:rPr lang="en-AU" sz="2600" b="0" dirty="0" smtClean="0"/>
              <a:t>(CD4+ = 200-349</a:t>
            </a:r>
            <a:r>
              <a:rPr lang="en-US" sz="2600" b="0" dirty="0" smtClean="0"/>
              <a:t> cells/µl</a:t>
            </a:r>
            <a:r>
              <a:rPr lang="en-AU" sz="2600" b="0" dirty="0" smtClean="0"/>
              <a:t>)</a:t>
            </a:r>
            <a:endParaRPr lang="en-AU" sz="2600" b="0" dirty="0"/>
          </a:p>
          <a:p>
            <a:pPr marL="1085850" lvl="1" indent="-342900">
              <a:buFont typeface="Arial" panose="020B0604020202020204" pitchFamily="34" charset="0"/>
              <a:buChar char="•"/>
            </a:pPr>
            <a:r>
              <a:rPr lang="en-AU" sz="2200" b="0" dirty="0" smtClean="0"/>
              <a:t>~4 years following seroconversion </a:t>
            </a:r>
            <a:r>
              <a:rPr lang="en-AU" sz="1800" b="0" dirty="0" smtClean="0"/>
              <a:t>(</a:t>
            </a:r>
            <a:r>
              <a:rPr lang="en-AU" sz="1800" b="0" i="1" dirty="0" smtClean="0"/>
              <a:t>Lodi, CID, 2011)</a:t>
            </a:r>
          </a:p>
          <a:p>
            <a:pPr lvl="1" indent="0">
              <a:buNone/>
            </a:pPr>
            <a:endParaRPr lang="en-AU" sz="2000" b="0" dirty="0"/>
          </a:p>
          <a:p>
            <a:pPr marL="342900" indent="-342900">
              <a:buFont typeface="Arial" panose="020B0604020202020204" pitchFamily="34" charset="0"/>
              <a:buChar char="•"/>
            </a:pPr>
            <a:r>
              <a:rPr lang="en-AU" sz="2600" b="0" dirty="0"/>
              <a:t>Excludes cases with evidence of primary HIV infection (&lt;12 months) and seroconversion illness</a:t>
            </a:r>
          </a:p>
          <a:p>
            <a:pPr marL="342900" indent="-342900">
              <a:buFont typeface="Arial" panose="020B0604020202020204" pitchFamily="34" charset="0"/>
              <a:buChar char="•"/>
            </a:pPr>
            <a:endParaRPr lang="en-AU" sz="2600" b="0" dirty="0"/>
          </a:p>
        </p:txBody>
      </p:sp>
      <p:sp>
        <p:nvSpPr>
          <p:cNvPr id="3" name="Title 2"/>
          <p:cNvSpPr>
            <a:spLocks noGrp="1"/>
          </p:cNvSpPr>
          <p:nvPr>
            <p:ph type="title"/>
          </p:nvPr>
        </p:nvSpPr>
        <p:spPr/>
        <p:txBody>
          <a:bodyPr/>
          <a:lstStyle/>
          <a:p>
            <a:r>
              <a:rPr lang="en-US" dirty="0"/>
              <a:t>Definitions</a:t>
            </a:r>
          </a:p>
        </p:txBody>
      </p:sp>
      <p:sp>
        <p:nvSpPr>
          <p:cNvPr id="2" name="Slide Number Placeholder 1"/>
          <p:cNvSpPr>
            <a:spLocks noGrp="1"/>
          </p:cNvSpPr>
          <p:nvPr>
            <p:ph type="sldNum" sz="quarter" idx="15"/>
          </p:nvPr>
        </p:nvSpPr>
        <p:spPr/>
        <p:txBody>
          <a:bodyPr/>
          <a:lstStyle/>
          <a:p>
            <a:fld id="{8C385F23-470B-B540-9492-8220B9E90E81}" type="slidenum">
              <a:rPr lang="en-US" smtClean="0"/>
              <a:pPr/>
              <a:t>2</a:t>
            </a:fld>
            <a:endParaRPr lang="en-US" dirty="0"/>
          </a:p>
        </p:txBody>
      </p:sp>
      <p:sp>
        <p:nvSpPr>
          <p:cNvPr id="14" name="Footer Placeholder 13"/>
          <p:cNvSpPr>
            <a:spLocks noGrp="1"/>
          </p:cNvSpPr>
          <p:nvPr>
            <p:ph type="ftr" sz="quarter" idx="16"/>
          </p:nvPr>
        </p:nvSpPr>
        <p:spPr/>
        <p:txBody>
          <a:bodyPr/>
          <a:lstStyle/>
          <a:p>
            <a:r>
              <a:rPr lang="en-US" dirty="0"/>
              <a:t>Advanced HIV diagnoses among Australian GBM 2007-2016</a:t>
            </a:r>
          </a:p>
        </p:txBody>
      </p:sp>
    </p:spTree>
    <p:extLst>
      <p:ext uri="{BB962C8B-B14F-4D97-AF65-F5344CB8AC3E}">
        <p14:creationId xmlns:p14="http://schemas.microsoft.com/office/powerpoint/2010/main" val="2614562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endParaRPr lang="en-US"/>
          </a:p>
        </p:txBody>
      </p:sp>
      <p:sp>
        <p:nvSpPr>
          <p:cNvPr id="8" name="Content Placeholder 7"/>
          <p:cNvSpPr>
            <a:spLocks noGrp="1"/>
          </p:cNvSpPr>
          <p:nvPr>
            <p:ph sz="quarter" idx="13"/>
          </p:nvPr>
        </p:nvSpPr>
        <p:spPr>
          <a:xfrm>
            <a:off x="517140" y="1255677"/>
            <a:ext cx="8231323" cy="4982264"/>
          </a:xfrm>
        </p:spPr>
        <p:txBody>
          <a:bodyPr/>
          <a:lstStyle/>
          <a:p>
            <a:endParaRPr lang="en-US" sz="2200" dirty="0" smtClean="0"/>
          </a:p>
          <a:p>
            <a:pPr marL="457200" indent="-457200">
              <a:buFont typeface="Arial" panose="020B0604020202020204" pitchFamily="34" charset="0"/>
              <a:buChar char="•"/>
            </a:pPr>
            <a:r>
              <a:rPr lang="en-US" sz="2600" b="0" dirty="0"/>
              <a:t>Strongly linked to increased mortality and </a:t>
            </a:r>
            <a:r>
              <a:rPr lang="en-US" sz="2600" b="0" dirty="0" smtClean="0"/>
              <a:t>morbidity, and reduced life expectancy </a:t>
            </a:r>
            <a:r>
              <a:rPr lang="en-US" sz="1600" b="0" i="1" dirty="0"/>
              <a:t>(</a:t>
            </a:r>
            <a:r>
              <a:rPr lang="en-US" sz="1600" b="0" i="1" dirty="0" err="1"/>
              <a:t>Mocroft</a:t>
            </a:r>
            <a:r>
              <a:rPr lang="en-US" sz="1600" b="0" i="1" dirty="0"/>
              <a:t>, PLOS </a:t>
            </a:r>
            <a:r>
              <a:rPr lang="en-US" sz="1600" b="0" i="1" dirty="0" smtClean="0"/>
              <a:t>2013; Nakagawa, AIDS, 2012; Sabin, </a:t>
            </a:r>
            <a:r>
              <a:rPr lang="en-US" sz="1600" b="0" i="1" dirty="0" err="1" smtClean="0"/>
              <a:t>Stocle</a:t>
            </a:r>
            <a:r>
              <a:rPr lang="en-US" sz="1600" b="0" i="1" dirty="0" smtClean="0"/>
              <a:t>, HIV Medicine 2012)</a:t>
            </a:r>
            <a:endParaRPr lang="en-US" sz="1600" b="0" i="1" dirty="0"/>
          </a:p>
          <a:p>
            <a:pPr lvl="1"/>
            <a:endParaRPr lang="en-US" sz="2200" dirty="0"/>
          </a:p>
          <a:p>
            <a:pPr marL="457200" indent="-457200">
              <a:buFont typeface="Arial" panose="020B0604020202020204" pitchFamily="34" charset="0"/>
              <a:buChar char="•"/>
            </a:pPr>
            <a:r>
              <a:rPr lang="en-US" sz="2600" b="0" dirty="0"/>
              <a:t>Higher costs to health systems</a:t>
            </a:r>
            <a:r>
              <a:rPr lang="en-US" sz="2200" b="0" dirty="0"/>
              <a:t>  </a:t>
            </a:r>
            <a:r>
              <a:rPr lang="en-US" sz="1600" b="0" i="1" dirty="0" smtClean="0"/>
              <a:t>(NAT, Commissioning HIV Testing Services in England 2014)</a:t>
            </a:r>
            <a:endParaRPr lang="en-US" sz="1600" b="0" i="1" dirty="0"/>
          </a:p>
          <a:p>
            <a:pPr marL="457200" indent="-457200">
              <a:buFont typeface="Arial" panose="020B0604020202020204" pitchFamily="34" charset="0"/>
              <a:buChar char="•"/>
            </a:pPr>
            <a:endParaRPr lang="en-US" sz="2600" b="0" dirty="0" smtClean="0"/>
          </a:p>
          <a:p>
            <a:pPr marL="457200" indent="-457200">
              <a:buFont typeface="Arial" panose="020B0604020202020204" pitchFamily="34" charset="0"/>
              <a:buChar char="•"/>
            </a:pPr>
            <a:r>
              <a:rPr lang="en-US" sz="2600" b="0" dirty="0" smtClean="0"/>
              <a:t>People with undiagnosed </a:t>
            </a:r>
            <a:r>
              <a:rPr lang="en-US" sz="2600" b="0" dirty="0"/>
              <a:t>HIV infections may </a:t>
            </a:r>
            <a:r>
              <a:rPr lang="en-US" sz="2600" b="0" dirty="0" smtClean="0"/>
              <a:t> </a:t>
            </a:r>
            <a:r>
              <a:rPr lang="en-US" sz="2600" b="0" dirty="0"/>
              <a:t>unwittingly </a:t>
            </a:r>
            <a:r>
              <a:rPr lang="en-US" sz="2600" b="0" dirty="0" smtClean="0"/>
              <a:t>transmit to others</a:t>
            </a:r>
          </a:p>
          <a:p>
            <a:pPr marL="457200" indent="-457200">
              <a:buFont typeface="Arial" panose="020B0604020202020204" pitchFamily="34" charset="0"/>
              <a:buChar char="•"/>
            </a:pPr>
            <a:endParaRPr lang="en-US" sz="2600" b="0" dirty="0"/>
          </a:p>
          <a:p>
            <a:endParaRPr lang="en-US" sz="2200" dirty="0"/>
          </a:p>
        </p:txBody>
      </p:sp>
      <p:sp>
        <p:nvSpPr>
          <p:cNvPr id="3" name="Title 2"/>
          <p:cNvSpPr>
            <a:spLocks noGrp="1"/>
          </p:cNvSpPr>
          <p:nvPr>
            <p:ph type="title"/>
          </p:nvPr>
        </p:nvSpPr>
        <p:spPr/>
        <p:txBody>
          <a:bodyPr/>
          <a:lstStyle/>
          <a:p>
            <a:r>
              <a:rPr lang="en-US" dirty="0" smtClean="0"/>
              <a:t>Late and Advanced HIV Diagnoses - Impacts</a:t>
            </a:r>
            <a:endParaRPr lang="en-US" dirty="0"/>
          </a:p>
        </p:txBody>
      </p:sp>
      <p:sp>
        <p:nvSpPr>
          <p:cNvPr id="2" name="Slide Number Placeholder 1"/>
          <p:cNvSpPr>
            <a:spLocks noGrp="1"/>
          </p:cNvSpPr>
          <p:nvPr>
            <p:ph type="sldNum" sz="quarter" idx="15"/>
          </p:nvPr>
        </p:nvSpPr>
        <p:spPr/>
        <p:txBody>
          <a:bodyPr/>
          <a:lstStyle/>
          <a:p>
            <a:fld id="{8C385F23-470B-B540-9492-8220B9E90E81}" type="slidenum">
              <a:rPr lang="en-US" smtClean="0"/>
              <a:pPr/>
              <a:t>3</a:t>
            </a:fld>
            <a:endParaRPr lang="en-US" dirty="0"/>
          </a:p>
        </p:txBody>
      </p:sp>
      <p:sp>
        <p:nvSpPr>
          <p:cNvPr id="14" name="Footer Placeholder 13"/>
          <p:cNvSpPr>
            <a:spLocks noGrp="1"/>
          </p:cNvSpPr>
          <p:nvPr>
            <p:ph type="ftr" sz="quarter" idx="16"/>
          </p:nvPr>
        </p:nvSpPr>
        <p:spPr/>
        <p:txBody>
          <a:bodyPr/>
          <a:lstStyle/>
          <a:p>
            <a:r>
              <a:rPr lang="en-US" dirty="0"/>
              <a:t>Advanced HIV diagnoses among Australian GBM 2007-2016</a:t>
            </a:r>
          </a:p>
        </p:txBody>
      </p:sp>
    </p:spTree>
    <p:extLst>
      <p:ext uri="{BB962C8B-B14F-4D97-AF65-F5344CB8AC3E}">
        <p14:creationId xmlns:p14="http://schemas.microsoft.com/office/powerpoint/2010/main" val="1761348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AU" dirty="0"/>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797636594"/>
              </p:ext>
            </p:extLst>
          </p:nvPr>
        </p:nvGraphicFramePr>
        <p:xfrm>
          <a:off x="517523" y="1317811"/>
          <a:ext cx="8086924" cy="5389711"/>
        </p:xfrm>
        <a:graphic>
          <a:graphicData uri="http://schemas.openxmlformats.org/drawingml/2006/table">
            <a:tbl>
              <a:tblPr firstRow="1" bandRow="1">
                <a:tableStyleId>{9D7B26C5-4107-4FEC-AEDC-1716B250A1EF}</a:tableStyleId>
              </a:tblPr>
              <a:tblGrid>
                <a:gridCol w="2614317"/>
                <a:gridCol w="1903403"/>
                <a:gridCol w="1784602"/>
                <a:gridCol w="1784602"/>
              </a:tblGrid>
              <a:tr h="468459">
                <a:tc>
                  <a:txBody>
                    <a:bodyPr/>
                    <a:lstStyle/>
                    <a:p>
                      <a:pPr>
                        <a:lnSpc>
                          <a:spcPct val="100000"/>
                        </a:lnSpc>
                      </a:pPr>
                      <a:r>
                        <a:rPr lang="en-AU" sz="1400" dirty="0" smtClean="0">
                          <a:latin typeface="+mn-lt"/>
                        </a:rPr>
                        <a:t>Factor</a:t>
                      </a:r>
                      <a:endParaRPr lang="en-US" sz="1400" dirty="0">
                        <a:latin typeface="+mn-lt"/>
                      </a:endParaRPr>
                    </a:p>
                  </a:txBody>
                  <a:tcPr>
                    <a:lnR w="12700" cap="flat" cmpd="sng" algn="ctr">
                      <a:solidFill>
                        <a:schemeClr val="tx1"/>
                      </a:solidFill>
                      <a:prstDash val="solid"/>
                      <a:round/>
                      <a:headEnd type="none" w="med" len="med"/>
                      <a:tailEnd type="none" w="med" len="med"/>
                    </a:lnR>
                    <a:solidFill>
                      <a:schemeClr val="bg1"/>
                    </a:solidFill>
                  </a:tcPr>
                </a:tc>
                <a:tc gridSpan="3">
                  <a:txBody>
                    <a:bodyPr/>
                    <a:lstStyle/>
                    <a:p>
                      <a:pPr algn="ctr">
                        <a:lnSpc>
                          <a:spcPct val="100000"/>
                        </a:lnSpc>
                      </a:pPr>
                      <a:r>
                        <a:rPr lang="en-AU" sz="1400" baseline="0" dirty="0" smtClean="0">
                          <a:latin typeface="+mn-lt"/>
                        </a:rPr>
                        <a:t>Advanced HIV Diagnosis</a:t>
                      </a:r>
                      <a:endParaRPr lang="en-US" sz="1400" dirty="0">
                        <a:latin typeface="+mn-lt"/>
                      </a:endParaRPr>
                    </a:p>
                  </a:txBody>
                  <a:tcPr>
                    <a:lnL w="12700" cap="flat" cmpd="sng" algn="ctr">
                      <a:solidFill>
                        <a:schemeClr val="tx1"/>
                      </a:solidFill>
                      <a:prstDash val="solid"/>
                      <a:round/>
                      <a:headEnd type="none" w="med" len="med"/>
                      <a:tailEnd type="none" w="med" len="med"/>
                    </a:lnL>
                    <a:solidFill>
                      <a:schemeClr val="bg1"/>
                    </a:solidFill>
                  </a:tcPr>
                </a:tc>
                <a:tc hMerge="1">
                  <a:txBody>
                    <a:bodyPr/>
                    <a:lstStyle/>
                    <a:p>
                      <a:pPr algn="ctr">
                        <a:lnSpc>
                          <a:spcPct val="100000"/>
                        </a:lnSpc>
                      </a:pPr>
                      <a:endParaRPr lang="en-US" sz="1400" dirty="0">
                        <a:latin typeface="+mn-lt"/>
                      </a:endParaRPr>
                    </a:p>
                  </a:txBody>
                  <a:tcPr>
                    <a:solidFill>
                      <a:schemeClr val="bg1"/>
                    </a:solidFill>
                  </a:tcPr>
                </a:tc>
                <a:tc hMerge="1">
                  <a:txBody>
                    <a:bodyPr/>
                    <a:lstStyle/>
                    <a:p>
                      <a:pPr algn="ctr">
                        <a:lnSpc>
                          <a:spcPct val="100000"/>
                        </a:lnSpc>
                      </a:pPr>
                      <a:endParaRPr lang="en-US" sz="1400" dirty="0">
                        <a:latin typeface="+mn-lt"/>
                      </a:endParaRPr>
                    </a:p>
                  </a:txBody>
                  <a:tcPr>
                    <a:solidFill>
                      <a:schemeClr val="bg1"/>
                    </a:solidFill>
                  </a:tcPr>
                </a:tc>
              </a:tr>
              <a:tr h="212697">
                <a:tc>
                  <a:txBody>
                    <a:bodyPr/>
                    <a:lstStyle/>
                    <a:p>
                      <a:pPr>
                        <a:lnSpc>
                          <a:spcPct val="100000"/>
                        </a:lnSpc>
                      </a:pPr>
                      <a:endParaRPr lang="en-US" sz="1400" dirty="0">
                        <a:latin typeface="+mn-lt"/>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00000"/>
                        </a:lnSpc>
                      </a:pPr>
                      <a:r>
                        <a:rPr lang="en-US" sz="1400" dirty="0" smtClean="0">
                          <a:latin typeface="+mn-lt"/>
                        </a:rPr>
                        <a:t>Adjusted Odds</a:t>
                      </a:r>
                      <a:r>
                        <a:rPr lang="en-US" sz="1400" baseline="0" dirty="0" smtClean="0">
                          <a:latin typeface="+mn-lt"/>
                        </a:rPr>
                        <a:t> Ratio</a:t>
                      </a:r>
                      <a:endParaRPr lang="en-US" sz="1400" dirty="0">
                        <a:latin typeface="+mn-lt"/>
                      </a:endParaRPr>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00000"/>
                        </a:lnSpc>
                      </a:pPr>
                      <a:r>
                        <a:rPr lang="en-US" sz="1400" dirty="0" smtClean="0">
                          <a:latin typeface="+mn-lt"/>
                        </a:rPr>
                        <a:t>95% CI</a:t>
                      </a:r>
                      <a:endParaRPr lang="en-US" sz="1400" dirty="0">
                        <a:latin typeface="+mn-lt"/>
                      </a:endParaRPr>
                    </a:p>
                  </a:txBody>
                  <a:tcPr>
                    <a:solidFill>
                      <a:schemeClr val="bg1"/>
                    </a:solidFill>
                  </a:tcPr>
                </a:tc>
                <a:tc>
                  <a:txBody>
                    <a:bodyPr/>
                    <a:lstStyle/>
                    <a:p>
                      <a:pPr algn="ctr">
                        <a:lnSpc>
                          <a:spcPct val="100000"/>
                        </a:lnSpc>
                      </a:pPr>
                      <a:r>
                        <a:rPr lang="en-US" sz="1400" dirty="0" smtClean="0">
                          <a:latin typeface="+mn-lt"/>
                        </a:rPr>
                        <a:t>p-value</a:t>
                      </a:r>
                      <a:endParaRPr lang="en-US" sz="1400" dirty="0">
                        <a:latin typeface="+mn-lt"/>
                      </a:endParaRPr>
                    </a:p>
                  </a:txBody>
                  <a:tcPr>
                    <a:solidFill>
                      <a:schemeClr val="bg1"/>
                    </a:solidFill>
                  </a:tcPr>
                </a:tc>
              </a:tr>
              <a:tr h="21269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smtClean="0">
                          <a:latin typeface="+mn-lt"/>
                        </a:rPr>
                        <a:t>Age</a:t>
                      </a:r>
                    </a:p>
                  </a:txBody>
                  <a:tcPr marL="68580" marR="68580" marT="0" marB="0">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00000"/>
                        </a:lnSpc>
                        <a:spcAft>
                          <a:spcPts val="0"/>
                        </a:spcAft>
                      </a:pP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00000"/>
                        </a:lnSpc>
                        <a:spcAft>
                          <a:spcPts val="0"/>
                        </a:spcAft>
                      </a:pP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0000"/>
                        </a:lnSpc>
                        <a:spcAft>
                          <a:spcPts val="0"/>
                        </a:spcAft>
                      </a:pP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r>
              <a:tr h="212697">
                <a:tc>
                  <a:txBody>
                    <a:bodyPr/>
                    <a:lstStyle/>
                    <a:p>
                      <a:pPr algn="l">
                        <a:lnSpc>
                          <a:spcPct val="100000"/>
                        </a:lnSpc>
                        <a:spcAft>
                          <a:spcPts val="0"/>
                        </a:spcAft>
                      </a:pPr>
                      <a:r>
                        <a:rPr lang="en-AU" sz="1400" dirty="0" smtClean="0">
                          <a:effectLst/>
                          <a:latin typeface="+mn-lt"/>
                          <a:ea typeface="Calibri" panose="020F0502020204030204" pitchFamily="34" charset="0"/>
                          <a:cs typeface="Times New Roman" panose="02020603050405020304" pitchFamily="18" charset="0"/>
                        </a:rPr>
                        <a:t>	15-29</a:t>
                      </a: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15000"/>
                        </a:lnSpc>
                        <a:spcAft>
                          <a:spcPts val="0"/>
                        </a:spcAft>
                      </a:pPr>
                      <a:r>
                        <a:rPr lang="en-AU" sz="1400" dirty="0" smtClean="0">
                          <a:effectLst/>
                          <a:latin typeface="+mn-lt"/>
                          <a:ea typeface="Calibri"/>
                          <a:cs typeface="Times New Roman"/>
                        </a:rPr>
                        <a:t>1</a:t>
                      </a:r>
                      <a:endParaRPr lang="en-AU" sz="1400"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15000"/>
                        </a:lnSpc>
                        <a:spcAft>
                          <a:spcPts val="0"/>
                        </a:spcAft>
                      </a:pPr>
                      <a:r>
                        <a:rPr lang="en-AU" sz="1400" dirty="0" smtClean="0">
                          <a:effectLst/>
                          <a:latin typeface="+mn-lt"/>
                          <a:ea typeface="Calibri"/>
                          <a:cs typeface="Times New Roman"/>
                        </a:rPr>
                        <a:t>-</a:t>
                      </a:r>
                      <a:endParaRPr lang="en-AU" sz="1400" dirty="0">
                        <a:effectLst/>
                        <a:latin typeface="+mn-lt"/>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AU" sz="1400" dirty="0" smtClean="0">
                          <a:effectLst/>
                          <a:latin typeface="+mn-lt"/>
                          <a:ea typeface="Calibri"/>
                          <a:cs typeface="Arial" panose="020B0604020202020204" pitchFamily="34" charset="0"/>
                        </a:rPr>
                        <a:t>-</a:t>
                      </a:r>
                      <a:endParaRPr lang="en-AU" sz="1400" dirty="0">
                        <a:effectLst/>
                        <a:latin typeface="+mn-lt"/>
                        <a:ea typeface="Calibri"/>
                        <a:cs typeface="Arial" panose="020B0604020202020204" pitchFamily="34" charset="0"/>
                      </a:endParaRPr>
                    </a:p>
                  </a:txBody>
                  <a:tcPr marL="68580" marR="68580" marT="0" marB="0">
                    <a:solidFill>
                      <a:schemeClr val="bg1"/>
                    </a:solidFill>
                  </a:tcPr>
                </a:tc>
              </a:tr>
              <a:tr h="212697">
                <a:tc>
                  <a:txBody>
                    <a:bodyPr/>
                    <a:lstStyle/>
                    <a:p>
                      <a:pPr algn="l">
                        <a:lnSpc>
                          <a:spcPct val="100000"/>
                        </a:lnSpc>
                        <a:spcAft>
                          <a:spcPts val="0"/>
                        </a:spcAft>
                      </a:pPr>
                      <a:r>
                        <a:rPr lang="en-AU" sz="1400" dirty="0" smtClean="0">
                          <a:effectLst/>
                          <a:latin typeface="+mn-lt"/>
                          <a:ea typeface="Calibri" panose="020F0502020204030204" pitchFamily="34" charset="0"/>
                          <a:cs typeface="Times New Roman" panose="02020603050405020304" pitchFamily="18" charset="0"/>
                        </a:rPr>
                        <a:t>	</a:t>
                      </a:r>
                      <a:r>
                        <a:rPr lang="en-AU" sz="1400" b="1" dirty="0" smtClean="0">
                          <a:solidFill>
                            <a:schemeClr val="accent1">
                              <a:lumMod val="75000"/>
                            </a:schemeClr>
                          </a:solidFill>
                          <a:effectLst/>
                          <a:latin typeface="+mn-lt"/>
                          <a:ea typeface="Calibri" panose="020F0502020204030204" pitchFamily="34" charset="0"/>
                          <a:cs typeface="Times New Roman" panose="02020603050405020304" pitchFamily="18" charset="0"/>
                        </a:rPr>
                        <a:t>30-39</a:t>
                      </a:r>
                    </a:p>
                  </a:txBody>
                  <a:tcPr marL="68580" marR="68580" marT="0" marB="0">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15000"/>
                        </a:lnSpc>
                        <a:spcAft>
                          <a:spcPts val="0"/>
                        </a:spcAft>
                      </a:pPr>
                      <a:r>
                        <a:rPr lang="en-AU" sz="1400" b="1" dirty="0" smtClean="0">
                          <a:solidFill>
                            <a:schemeClr val="accent1">
                              <a:lumMod val="75000"/>
                            </a:schemeClr>
                          </a:solidFill>
                          <a:effectLst/>
                          <a:latin typeface="+mn-lt"/>
                          <a:ea typeface="Calibri"/>
                          <a:cs typeface="Times New Roman"/>
                        </a:rPr>
                        <a:t>1.89</a:t>
                      </a:r>
                      <a:endParaRPr lang="en-AU" sz="1400" b="1" dirty="0">
                        <a:solidFill>
                          <a:schemeClr val="accent1">
                            <a:lumMod val="75000"/>
                          </a:schemeClr>
                        </a:solidFill>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15000"/>
                        </a:lnSpc>
                        <a:spcAft>
                          <a:spcPts val="0"/>
                        </a:spcAft>
                      </a:pPr>
                      <a:r>
                        <a:rPr lang="en-AU" sz="1400" b="1" dirty="0" smtClean="0">
                          <a:solidFill>
                            <a:schemeClr val="accent1">
                              <a:lumMod val="75000"/>
                            </a:schemeClr>
                          </a:solidFill>
                          <a:effectLst/>
                          <a:latin typeface="+mn-lt"/>
                          <a:ea typeface="Calibri"/>
                          <a:cs typeface="Times New Roman"/>
                        </a:rPr>
                        <a:t>1.49-2.40</a:t>
                      </a:r>
                      <a:endParaRPr lang="en-AU" sz="1400" b="1" dirty="0">
                        <a:solidFill>
                          <a:schemeClr val="accent1">
                            <a:lumMod val="75000"/>
                          </a:schemeClr>
                        </a:solidFill>
                        <a:effectLst/>
                        <a:latin typeface="+mn-lt"/>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AU" sz="1400" b="1" dirty="0" smtClean="0">
                          <a:solidFill>
                            <a:schemeClr val="accent1">
                              <a:lumMod val="75000"/>
                            </a:schemeClr>
                          </a:solidFill>
                          <a:effectLst/>
                          <a:latin typeface="+mn-lt"/>
                          <a:ea typeface="Calibri"/>
                          <a:cs typeface="Arial" panose="020B0604020202020204" pitchFamily="34" charset="0"/>
                        </a:rPr>
                        <a:t>&lt;0.001</a:t>
                      </a:r>
                      <a:endParaRPr lang="en-AU" sz="1400" b="1" dirty="0">
                        <a:solidFill>
                          <a:schemeClr val="accent1">
                            <a:lumMod val="75000"/>
                          </a:schemeClr>
                        </a:solidFill>
                        <a:effectLst/>
                        <a:latin typeface="+mn-lt"/>
                        <a:ea typeface="Calibri"/>
                        <a:cs typeface="Arial" panose="020B0604020202020204" pitchFamily="34" charset="0"/>
                      </a:endParaRPr>
                    </a:p>
                  </a:txBody>
                  <a:tcPr marL="68580" marR="68580" marT="0" marB="0">
                    <a:solidFill>
                      <a:schemeClr val="bg1"/>
                    </a:solidFill>
                  </a:tcPr>
                </a:tc>
              </a:tr>
              <a:tr h="212697">
                <a:tc>
                  <a:txBody>
                    <a:bodyPr/>
                    <a:lstStyle/>
                    <a:p>
                      <a:pPr lvl="1" algn="l">
                        <a:lnSpc>
                          <a:spcPct val="100000"/>
                        </a:lnSpc>
                        <a:spcAft>
                          <a:spcPts val="0"/>
                        </a:spcAft>
                      </a:pPr>
                      <a:r>
                        <a:rPr lang="en-US" sz="1400" b="1" dirty="0" smtClean="0">
                          <a:solidFill>
                            <a:schemeClr val="accent1">
                              <a:lumMod val="75000"/>
                            </a:schemeClr>
                          </a:solidFill>
                          <a:effectLst/>
                          <a:latin typeface="+mn-lt"/>
                          <a:ea typeface="Calibri" panose="020F0502020204030204" pitchFamily="34" charset="0"/>
                          <a:cs typeface="Times New Roman" panose="02020603050405020304" pitchFamily="18" charset="0"/>
                        </a:rPr>
                        <a:t>40-49</a:t>
                      </a:r>
                      <a:endParaRPr lang="en-US" sz="1400" b="1" dirty="0">
                        <a:solidFill>
                          <a:schemeClr val="accent1">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00000"/>
                        </a:lnSpc>
                        <a:spcAft>
                          <a:spcPts val="0"/>
                        </a:spcAft>
                      </a:pPr>
                      <a:r>
                        <a:rPr lang="en-US" sz="1400" b="1" dirty="0" smtClean="0">
                          <a:solidFill>
                            <a:schemeClr val="accent1">
                              <a:lumMod val="75000"/>
                            </a:schemeClr>
                          </a:solidFill>
                          <a:effectLst/>
                          <a:latin typeface="+mn-lt"/>
                          <a:ea typeface="Calibri" panose="020F0502020204030204" pitchFamily="34" charset="0"/>
                          <a:cs typeface="Times New Roman" panose="02020603050405020304" pitchFamily="18" charset="0"/>
                        </a:rPr>
                        <a:t>3.49</a:t>
                      </a:r>
                      <a:endParaRPr lang="en-US" sz="1400" b="1" dirty="0">
                        <a:solidFill>
                          <a:schemeClr val="accent1">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00000"/>
                        </a:lnSpc>
                        <a:spcAft>
                          <a:spcPts val="0"/>
                        </a:spcAft>
                      </a:pPr>
                      <a:r>
                        <a:rPr lang="en-US" sz="1400" b="1" dirty="0" smtClean="0">
                          <a:solidFill>
                            <a:schemeClr val="accent1">
                              <a:lumMod val="75000"/>
                            </a:schemeClr>
                          </a:solidFill>
                          <a:effectLst/>
                          <a:latin typeface="+mn-lt"/>
                          <a:ea typeface="Calibri" panose="020F0502020204030204" pitchFamily="34" charset="0"/>
                          <a:cs typeface="Times New Roman" panose="02020603050405020304" pitchFamily="18" charset="0"/>
                        </a:rPr>
                        <a:t>2.74-4.43</a:t>
                      </a:r>
                      <a:endParaRPr lang="en-US" sz="1400" b="1" dirty="0">
                        <a:solidFill>
                          <a:schemeClr val="accent1">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0000"/>
                        </a:lnSpc>
                        <a:spcAft>
                          <a:spcPts val="0"/>
                        </a:spcAft>
                      </a:pPr>
                      <a:r>
                        <a:rPr lang="en-US" sz="1400" b="1" dirty="0" smtClean="0">
                          <a:solidFill>
                            <a:schemeClr val="accent1">
                              <a:lumMod val="75000"/>
                            </a:schemeClr>
                          </a:solidFill>
                          <a:effectLst/>
                          <a:latin typeface="+mn-lt"/>
                          <a:ea typeface="Calibri" panose="020F0502020204030204" pitchFamily="34" charset="0"/>
                          <a:cs typeface="Times New Roman" panose="02020603050405020304" pitchFamily="18" charset="0"/>
                        </a:rPr>
                        <a:t>&lt;0.001</a:t>
                      </a:r>
                      <a:endParaRPr lang="en-US" sz="1400" b="1" dirty="0">
                        <a:solidFill>
                          <a:schemeClr val="accent1">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r>
              <a:tr h="212697">
                <a:tc>
                  <a:txBody>
                    <a:bodyPr/>
                    <a:lstStyle/>
                    <a:p>
                      <a:pPr lvl="1" algn="l">
                        <a:lnSpc>
                          <a:spcPct val="100000"/>
                        </a:lnSpc>
                        <a:spcAft>
                          <a:spcPts val="0"/>
                        </a:spcAft>
                      </a:pPr>
                      <a:r>
                        <a:rPr lang="en-US" sz="1400" b="1" dirty="0" smtClean="0">
                          <a:solidFill>
                            <a:schemeClr val="accent1">
                              <a:lumMod val="75000"/>
                            </a:schemeClr>
                          </a:solidFill>
                          <a:effectLst/>
                          <a:latin typeface="+mn-lt"/>
                          <a:ea typeface="Calibri" panose="020F0502020204030204" pitchFamily="34" charset="0"/>
                          <a:cs typeface="Times New Roman" panose="02020603050405020304" pitchFamily="18" charset="0"/>
                        </a:rPr>
                        <a:t>50-59</a:t>
                      </a:r>
                    </a:p>
                  </a:txBody>
                  <a:tcPr marL="68580" marR="68580" marT="0" marB="0">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00000"/>
                        </a:lnSpc>
                        <a:spcAft>
                          <a:spcPts val="0"/>
                        </a:spcAft>
                      </a:pPr>
                      <a:r>
                        <a:rPr lang="en-US" sz="1400" b="1" dirty="0" smtClean="0">
                          <a:solidFill>
                            <a:schemeClr val="accent1">
                              <a:lumMod val="75000"/>
                            </a:schemeClr>
                          </a:solidFill>
                          <a:effectLst/>
                          <a:latin typeface="+mn-lt"/>
                          <a:ea typeface="Calibri" panose="020F0502020204030204" pitchFamily="34" charset="0"/>
                          <a:cs typeface="Times New Roman" panose="02020603050405020304" pitchFamily="18" charset="0"/>
                        </a:rPr>
                        <a:t>5.78</a:t>
                      </a:r>
                      <a:endParaRPr lang="en-US" sz="1400" b="1" dirty="0">
                        <a:solidFill>
                          <a:schemeClr val="accent1">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00000"/>
                        </a:lnSpc>
                        <a:spcAft>
                          <a:spcPts val="0"/>
                        </a:spcAft>
                      </a:pPr>
                      <a:r>
                        <a:rPr lang="en-US" sz="1400" b="1" dirty="0" smtClean="0">
                          <a:solidFill>
                            <a:schemeClr val="accent1">
                              <a:lumMod val="75000"/>
                            </a:schemeClr>
                          </a:solidFill>
                          <a:effectLst/>
                          <a:latin typeface="+mn-lt"/>
                          <a:ea typeface="Calibri" panose="020F0502020204030204" pitchFamily="34" charset="0"/>
                          <a:cs typeface="Times New Roman" panose="02020603050405020304" pitchFamily="18" charset="0"/>
                        </a:rPr>
                        <a:t>4.43-7.55</a:t>
                      </a:r>
                      <a:endParaRPr lang="en-US" sz="1400" b="1" dirty="0">
                        <a:solidFill>
                          <a:schemeClr val="accent1">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0000"/>
                        </a:lnSpc>
                        <a:spcAft>
                          <a:spcPts val="0"/>
                        </a:spcAft>
                      </a:pPr>
                      <a:r>
                        <a:rPr lang="en-US" sz="1400" b="1" dirty="0" smtClean="0">
                          <a:solidFill>
                            <a:schemeClr val="accent1">
                              <a:lumMod val="75000"/>
                            </a:schemeClr>
                          </a:solidFill>
                          <a:effectLst/>
                          <a:latin typeface="+mn-lt"/>
                          <a:ea typeface="Calibri" panose="020F0502020204030204" pitchFamily="34" charset="0"/>
                          <a:cs typeface="Times New Roman" panose="02020603050405020304" pitchFamily="18" charset="0"/>
                        </a:rPr>
                        <a:t>&lt;0.001</a:t>
                      </a:r>
                      <a:endParaRPr lang="en-US" sz="1400" b="1" dirty="0">
                        <a:solidFill>
                          <a:schemeClr val="accent1">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r>
              <a:tr h="212697">
                <a:tc>
                  <a:txBody>
                    <a:bodyPr/>
                    <a:lstStyle/>
                    <a:p>
                      <a:pPr lvl="1" algn="l">
                        <a:lnSpc>
                          <a:spcPct val="100000"/>
                        </a:lnSpc>
                        <a:spcAft>
                          <a:spcPts val="0"/>
                        </a:spcAft>
                      </a:pPr>
                      <a:r>
                        <a:rPr lang="en-US" sz="1400" b="1" dirty="0" smtClean="0">
                          <a:solidFill>
                            <a:schemeClr val="accent1">
                              <a:lumMod val="75000"/>
                            </a:schemeClr>
                          </a:solidFill>
                          <a:effectLst/>
                          <a:latin typeface="+mn-lt"/>
                          <a:ea typeface="Calibri" panose="020F0502020204030204" pitchFamily="34" charset="0"/>
                          <a:cs typeface="Times New Roman" panose="02020603050405020304" pitchFamily="18" charset="0"/>
                        </a:rPr>
                        <a:t>60+</a:t>
                      </a:r>
                    </a:p>
                  </a:txBody>
                  <a:tcPr marL="68580" marR="68580" marT="0" marB="0">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00000"/>
                        </a:lnSpc>
                        <a:spcAft>
                          <a:spcPts val="0"/>
                        </a:spcAft>
                      </a:pPr>
                      <a:r>
                        <a:rPr lang="en-US" sz="1400" b="1" dirty="0" smtClean="0">
                          <a:solidFill>
                            <a:schemeClr val="accent1">
                              <a:lumMod val="75000"/>
                            </a:schemeClr>
                          </a:solidFill>
                          <a:effectLst/>
                          <a:latin typeface="+mn-lt"/>
                          <a:ea typeface="Calibri" panose="020F0502020204030204" pitchFamily="34" charset="0"/>
                          <a:cs typeface="Times New Roman" panose="02020603050405020304" pitchFamily="18" charset="0"/>
                        </a:rPr>
                        <a:t>8.43</a:t>
                      </a:r>
                      <a:endParaRPr lang="en-US" sz="1400" b="1" dirty="0">
                        <a:solidFill>
                          <a:schemeClr val="accent1">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00000"/>
                        </a:lnSpc>
                        <a:spcAft>
                          <a:spcPts val="0"/>
                        </a:spcAft>
                      </a:pPr>
                      <a:r>
                        <a:rPr lang="en-US" sz="1400" b="1" dirty="0" smtClean="0">
                          <a:solidFill>
                            <a:schemeClr val="accent1">
                              <a:lumMod val="75000"/>
                            </a:schemeClr>
                          </a:solidFill>
                          <a:effectLst/>
                          <a:latin typeface="+mn-lt"/>
                          <a:ea typeface="Calibri" panose="020F0502020204030204" pitchFamily="34" charset="0"/>
                          <a:cs typeface="Times New Roman" panose="02020603050405020304" pitchFamily="18" charset="0"/>
                        </a:rPr>
                        <a:t>6.05-11.74</a:t>
                      </a:r>
                      <a:endParaRPr lang="en-US" sz="1400" b="1" dirty="0">
                        <a:solidFill>
                          <a:schemeClr val="accent1">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0000"/>
                        </a:lnSpc>
                        <a:spcAft>
                          <a:spcPts val="0"/>
                        </a:spcAft>
                      </a:pPr>
                      <a:r>
                        <a:rPr lang="en-US" sz="1400" b="1" dirty="0" smtClean="0">
                          <a:solidFill>
                            <a:schemeClr val="accent1">
                              <a:lumMod val="75000"/>
                            </a:schemeClr>
                          </a:solidFill>
                          <a:effectLst/>
                          <a:latin typeface="+mn-lt"/>
                          <a:ea typeface="Calibri" panose="020F0502020204030204" pitchFamily="34" charset="0"/>
                          <a:cs typeface="Times New Roman" panose="02020603050405020304" pitchFamily="18" charset="0"/>
                        </a:rPr>
                        <a:t>&lt;0.001</a:t>
                      </a:r>
                      <a:endParaRPr lang="en-US" sz="1400" b="1" dirty="0">
                        <a:solidFill>
                          <a:schemeClr val="accent1">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r>
              <a:tr h="212697">
                <a:tc>
                  <a:txBody>
                    <a:bodyPr/>
                    <a:lstStyle/>
                    <a:p>
                      <a:pPr lvl="1" algn="l">
                        <a:lnSpc>
                          <a:spcPct val="100000"/>
                        </a:lnSpc>
                        <a:spcAft>
                          <a:spcPts val="0"/>
                        </a:spcAft>
                      </a:pPr>
                      <a:endParaRPr lang="en-US" sz="1400" b="1" dirty="0">
                        <a:solidFill>
                          <a:schemeClr val="accent1">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endParaRPr lang="en-US" sz="1400" b="1" dirty="0">
                        <a:solidFill>
                          <a:schemeClr val="accent1">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endParaRPr lang="en-US" sz="1400" b="1" dirty="0">
                        <a:solidFill>
                          <a:schemeClr val="accent1">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endParaRPr lang="en-US" sz="1400" b="1" dirty="0">
                        <a:solidFill>
                          <a:schemeClr val="accent1">
                            <a:lumMod val="75000"/>
                          </a:schemeClr>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tr>
              <a:tr h="212697">
                <a:tc>
                  <a:txBody>
                    <a:bodyPr/>
                    <a:lstStyle/>
                    <a:p>
                      <a:pPr lvl="0" algn="l">
                        <a:lnSpc>
                          <a:spcPct val="100000"/>
                        </a:lnSpc>
                        <a:spcAft>
                          <a:spcPts val="0"/>
                        </a:spcAft>
                      </a:pPr>
                      <a:r>
                        <a:rPr lang="en-US" sz="1400" b="1" dirty="0" smtClean="0">
                          <a:solidFill>
                            <a:schemeClr val="tx1"/>
                          </a:solidFill>
                          <a:effectLst/>
                          <a:latin typeface="+mn-lt"/>
                          <a:ea typeface="Calibri" panose="020F0502020204030204" pitchFamily="34" charset="0"/>
                          <a:cs typeface="Times New Roman" panose="02020603050405020304" pitchFamily="18" charset="0"/>
                        </a:rPr>
                        <a:t>HIV exposure</a:t>
                      </a:r>
                      <a:endParaRPr lang="en-US" sz="14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0000"/>
                        </a:lnSpc>
                        <a:spcAft>
                          <a:spcPts val="0"/>
                        </a:spcAft>
                      </a:pP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0000"/>
                        </a:lnSpc>
                        <a:spcAft>
                          <a:spcPts val="0"/>
                        </a:spcAft>
                      </a:pP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0000"/>
                        </a:lnSpc>
                        <a:spcAft>
                          <a:spcPts val="0"/>
                        </a:spcAft>
                      </a:pP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tr>
              <a:tr h="212697">
                <a:tc>
                  <a:txBody>
                    <a:bodyPr/>
                    <a:lstStyle/>
                    <a:p>
                      <a:pPr lvl="1" algn="l">
                        <a:lnSpc>
                          <a:spcPct val="100000"/>
                        </a:lnSpc>
                        <a:spcAft>
                          <a:spcPts val="0"/>
                        </a:spcAft>
                      </a:pPr>
                      <a:r>
                        <a:rPr lang="en-US" sz="1300" b="0" dirty="0" smtClean="0">
                          <a:solidFill>
                            <a:schemeClr val="tx1"/>
                          </a:solidFill>
                          <a:effectLst/>
                          <a:latin typeface="+mn-lt"/>
                          <a:ea typeface="Calibri" panose="020F0502020204030204" pitchFamily="34" charset="0"/>
                          <a:cs typeface="Times New Roman" panose="02020603050405020304" pitchFamily="18" charset="0"/>
                        </a:rPr>
                        <a:t>Homosexual</a:t>
                      </a:r>
                      <a:endParaRPr lang="en-US" sz="13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00000"/>
                        </a:lnSpc>
                        <a:spcAft>
                          <a:spcPts val="0"/>
                        </a:spcAft>
                      </a:pPr>
                      <a:r>
                        <a:rPr lang="en-US" sz="1400" b="0" dirty="0" smtClean="0">
                          <a:effectLst/>
                          <a:latin typeface="+mn-lt"/>
                          <a:ea typeface="Calibri" panose="020F0502020204030204" pitchFamily="34" charset="0"/>
                          <a:cs typeface="Times New Roman" panose="02020603050405020304" pitchFamily="18" charset="0"/>
                        </a:rPr>
                        <a:t>1</a:t>
                      </a: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00000"/>
                        </a:lnSpc>
                        <a:spcAft>
                          <a:spcPts val="0"/>
                        </a:spcAft>
                      </a:pPr>
                      <a:r>
                        <a:rPr lang="en-US" sz="1400" b="0" dirty="0" smtClean="0">
                          <a:effectLst/>
                          <a:latin typeface="+mn-lt"/>
                          <a:ea typeface="Calibri" panose="020F0502020204030204" pitchFamily="34" charset="0"/>
                          <a:cs typeface="Times New Roman" panose="02020603050405020304" pitchFamily="18" charset="0"/>
                        </a:rPr>
                        <a:t>-</a:t>
                      </a: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0000"/>
                        </a:lnSpc>
                        <a:spcAft>
                          <a:spcPts val="0"/>
                        </a:spcAft>
                      </a:pPr>
                      <a:r>
                        <a:rPr lang="en-US" sz="1400" b="0" dirty="0" smtClean="0">
                          <a:effectLst/>
                          <a:latin typeface="+mn-lt"/>
                          <a:ea typeface="Calibri" panose="020F0502020204030204" pitchFamily="34" charset="0"/>
                          <a:cs typeface="Times New Roman" panose="02020603050405020304" pitchFamily="18" charset="0"/>
                        </a:rPr>
                        <a:t>-</a:t>
                      </a: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r>
              <a:tr h="212697">
                <a:tc>
                  <a:txBody>
                    <a:bodyPr/>
                    <a:lstStyle/>
                    <a:p>
                      <a:pPr lvl="1" algn="l">
                        <a:lnSpc>
                          <a:spcPct val="100000"/>
                        </a:lnSpc>
                        <a:spcAft>
                          <a:spcPts val="0"/>
                        </a:spcAft>
                      </a:pPr>
                      <a:r>
                        <a:rPr lang="en-US" sz="1400" b="1" dirty="0" smtClean="0">
                          <a:solidFill>
                            <a:srgbClr val="FF0000"/>
                          </a:solidFill>
                          <a:effectLst/>
                          <a:latin typeface="+mn-lt"/>
                          <a:ea typeface="Calibri" panose="020F0502020204030204" pitchFamily="34" charset="0"/>
                          <a:cs typeface="Times New Roman" panose="02020603050405020304" pitchFamily="18" charset="0"/>
                        </a:rPr>
                        <a:t>Bisexual</a:t>
                      </a:r>
                      <a:endParaRPr lang="en-US" sz="14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00000"/>
                        </a:lnSpc>
                        <a:spcAft>
                          <a:spcPts val="0"/>
                        </a:spcAft>
                      </a:pPr>
                      <a:r>
                        <a:rPr lang="en-US" sz="1400" b="1" dirty="0" smtClean="0">
                          <a:solidFill>
                            <a:srgbClr val="FF0000"/>
                          </a:solidFill>
                          <a:effectLst/>
                          <a:latin typeface="+mn-lt"/>
                          <a:ea typeface="Calibri" panose="020F0502020204030204" pitchFamily="34" charset="0"/>
                          <a:cs typeface="Times New Roman" panose="02020603050405020304" pitchFamily="18" charset="0"/>
                        </a:rPr>
                        <a:t>2.41</a:t>
                      </a:r>
                      <a:endParaRPr lang="en-US" sz="14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00000"/>
                        </a:lnSpc>
                        <a:spcAft>
                          <a:spcPts val="0"/>
                        </a:spcAft>
                      </a:pPr>
                      <a:r>
                        <a:rPr lang="en-US" sz="1400" b="1" dirty="0" smtClean="0">
                          <a:solidFill>
                            <a:srgbClr val="FF0000"/>
                          </a:solidFill>
                          <a:effectLst/>
                          <a:latin typeface="+mn-lt"/>
                          <a:ea typeface="Calibri" panose="020F0502020204030204" pitchFamily="34" charset="0"/>
                          <a:cs typeface="Times New Roman" panose="02020603050405020304" pitchFamily="18" charset="0"/>
                        </a:rPr>
                        <a:t>1.92-3.01</a:t>
                      </a:r>
                      <a:endParaRPr lang="en-US" sz="14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0000"/>
                        </a:lnSpc>
                        <a:spcAft>
                          <a:spcPts val="0"/>
                        </a:spcAft>
                      </a:pPr>
                      <a:r>
                        <a:rPr lang="en-US" sz="1400" b="1" dirty="0" smtClean="0">
                          <a:solidFill>
                            <a:srgbClr val="FF0000"/>
                          </a:solidFill>
                          <a:effectLst/>
                          <a:latin typeface="+mn-lt"/>
                          <a:ea typeface="Calibri" panose="020F0502020204030204" pitchFamily="34" charset="0"/>
                          <a:cs typeface="Times New Roman" panose="02020603050405020304" pitchFamily="18" charset="0"/>
                        </a:rPr>
                        <a:t>&lt;0.001</a:t>
                      </a:r>
                      <a:endParaRPr lang="en-US" sz="14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r>
              <a:tr h="212697">
                <a:tc>
                  <a:txBody>
                    <a:bodyPr/>
                    <a:lstStyle/>
                    <a:p>
                      <a:pPr lvl="1" algn="l">
                        <a:lnSpc>
                          <a:spcPct val="100000"/>
                        </a:lnSpc>
                        <a:spcAft>
                          <a:spcPts val="0"/>
                        </a:spcAft>
                      </a:pPr>
                      <a:r>
                        <a:rPr lang="en-US" sz="1400" b="1" dirty="0" smtClean="0">
                          <a:solidFill>
                            <a:srgbClr val="FF0000"/>
                          </a:solidFill>
                          <a:effectLst/>
                          <a:latin typeface="+mn-lt"/>
                          <a:ea typeface="Calibri" panose="020F0502020204030204" pitchFamily="34" charset="0"/>
                          <a:cs typeface="Times New Roman" panose="02020603050405020304" pitchFamily="18" charset="0"/>
                        </a:rPr>
                        <a:t>MSM</a:t>
                      </a:r>
                      <a:r>
                        <a:rPr lang="en-US" sz="1400" b="1" baseline="0" dirty="0" smtClean="0">
                          <a:solidFill>
                            <a:srgbClr val="FF0000"/>
                          </a:solidFill>
                          <a:effectLst/>
                          <a:latin typeface="+mn-lt"/>
                          <a:ea typeface="Calibri" panose="020F0502020204030204" pitchFamily="34" charset="0"/>
                          <a:cs typeface="Times New Roman" panose="02020603050405020304" pitchFamily="18" charset="0"/>
                        </a:rPr>
                        <a:t> + IDU</a:t>
                      </a:r>
                      <a:endParaRPr lang="en-US" sz="14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00000"/>
                        </a:lnSpc>
                        <a:spcAft>
                          <a:spcPts val="0"/>
                        </a:spcAft>
                      </a:pPr>
                      <a:r>
                        <a:rPr lang="en-US" sz="1400" b="1" dirty="0" smtClean="0">
                          <a:solidFill>
                            <a:srgbClr val="FF0000"/>
                          </a:solidFill>
                          <a:effectLst/>
                          <a:latin typeface="+mn-lt"/>
                          <a:ea typeface="Calibri" panose="020F0502020204030204" pitchFamily="34" charset="0"/>
                          <a:cs typeface="Times New Roman" panose="02020603050405020304" pitchFamily="18" charset="0"/>
                        </a:rPr>
                        <a:t>1.76</a:t>
                      </a:r>
                      <a:endParaRPr lang="en-US" sz="14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00000"/>
                        </a:lnSpc>
                        <a:spcAft>
                          <a:spcPts val="0"/>
                        </a:spcAft>
                      </a:pPr>
                      <a:r>
                        <a:rPr lang="en-US" sz="1400" b="1" dirty="0" smtClean="0">
                          <a:solidFill>
                            <a:srgbClr val="FF0000"/>
                          </a:solidFill>
                          <a:effectLst/>
                          <a:latin typeface="+mn-lt"/>
                          <a:ea typeface="Calibri" panose="020F0502020204030204" pitchFamily="34" charset="0"/>
                          <a:cs typeface="Times New Roman" panose="02020603050405020304" pitchFamily="18" charset="0"/>
                        </a:rPr>
                        <a:t>1.30-2.38</a:t>
                      </a:r>
                      <a:endParaRPr lang="en-US" sz="14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0000"/>
                        </a:lnSpc>
                        <a:spcAft>
                          <a:spcPts val="0"/>
                        </a:spcAft>
                      </a:pPr>
                      <a:r>
                        <a:rPr lang="en-US" sz="1400" b="1" dirty="0" smtClean="0">
                          <a:solidFill>
                            <a:srgbClr val="FF0000"/>
                          </a:solidFill>
                          <a:effectLst/>
                          <a:latin typeface="+mn-lt"/>
                          <a:ea typeface="Calibri" panose="020F0502020204030204" pitchFamily="34" charset="0"/>
                          <a:cs typeface="Times New Roman" panose="02020603050405020304" pitchFamily="18" charset="0"/>
                        </a:rPr>
                        <a:t>&lt;0.001</a:t>
                      </a:r>
                      <a:endParaRPr lang="en-US" sz="14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r>
              <a:tr h="212697">
                <a:tc>
                  <a:txBody>
                    <a:bodyPr/>
                    <a:lstStyle/>
                    <a:p>
                      <a:pPr algn="l">
                        <a:lnSpc>
                          <a:spcPct val="100000"/>
                        </a:lnSpc>
                        <a:spcAft>
                          <a:spcPts val="0"/>
                        </a:spcAft>
                      </a:pPr>
                      <a:endParaRPr lang="en-US" sz="1400" dirty="0">
                        <a:effectLst/>
                        <a:latin typeface="+mn-lt"/>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tr>
              <a:tr h="212697">
                <a:tc>
                  <a:txBody>
                    <a:bodyPr/>
                    <a:lstStyle/>
                    <a:p>
                      <a:pPr>
                        <a:lnSpc>
                          <a:spcPct val="100000"/>
                        </a:lnSpc>
                      </a:pPr>
                      <a:r>
                        <a:rPr lang="en-US" sz="1400" b="1" dirty="0" smtClean="0">
                          <a:latin typeface="+mn-lt"/>
                        </a:rPr>
                        <a:t>Region of birth</a:t>
                      </a:r>
                      <a:endParaRPr lang="en-US" sz="1400" b="1" dirty="0">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400" b="0" dirty="0" smtClean="0">
                        <a:latin typeface="+mn-lt"/>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400" b="0" dirty="0" smtClean="0">
                        <a:latin typeface="+mn-lt"/>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400" b="0" dirty="0" smtClean="0">
                        <a:latin typeface="+mn-lt"/>
                      </a:endParaRPr>
                    </a:p>
                  </a:txBody>
                  <a:tcPr>
                    <a:lnT w="12700" cap="flat" cmpd="sng" algn="ctr">
                      <a:solidFill>
                        <a:schemeClr val="tx1"/>
                      </a:solidFill>
                      <a:prstDash val="solid"/>
                      <a:round/>
                      <a:headEnd type="none" w="med" len="med"/>
                      <a:tailEnd type="none" w="med" len="med"/>
                    </a:lnT>
                    <a:solidFill>
                      <a:schemeClr val="bg1"/>
                    </a:solidFill>
                  </a:tcPr>
                </a:tc>
              </a:tr>
              <a:tr h="212697">
                <a:tc>
                  <a:txBody>
                    <a:bodyPr/>
                    <a:lstStyle/>
                    <a:p>
                      <a:pPr marL="457200" marR="0" lvl="1" indent="0" algn="l" defTabSz="457200" rtl="0" eaLnBrk="1" fontAlgn="auto" latinLnBrk="0" hangingPunct="1">
                        <a:lnSpc>
                          <a:spcPct val="100000"/>
                        </a:lnSpc>
                        <a:spcBef>
                          <a:spcPts val="0"/>
                        </a:spcBef>
                        <a:spcAft>
                          <a:spcPts val="0"/>
                        </a:spcAft>
                        <a:buClrTx/>
                        <a:buSzTx/>
                        <a:buFontTx/>
                        <a:buNone/>
                        <a:tabLst/>
                        <a:defRPr/>
                      </a:pPr>
                      <a:r>
                        <a:rPr lang="en-US" sz="1400" b="0" dirty="0" smtClean="0">
                          <a:latin typeface="+mn-lt"/>
                        </a:rPr>
                        <a:t>Australia/Oceania</a:t>
                      </a:r>
                    </a:p>
                  </a:txBody>
                  <a:tcPr marL="68580" marR="68580" marT="0" marB="0">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00000"/>
                        </a:lnSpc>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1</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00000"/>
                        </a:lnSpc>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0000"/>
                        </a:lnSpc>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r>
              <a:tr h="212697">
                <a:tc>
                  <a:txBody>
                    <a:bodyPr/>
                    <a:lstStyle/>
                    <a:p>
                      <a:pPr lvl="1" algn="l">
                        <a:lnSpc>
                          <a:spcPct val="100000"/>
                        </a:lnSpc>
                        <a:spcAft>
                          <a:spcPts val="0"/>
                        </a:spcAft>
                      </a:pPr>
                      <a:r>
                        <a:rPr lang="en-US" sz="1400" b="1" dirty="0" smtClean="0">
                          <a:solidFill>
                            <a:srgbClr val="FF0000"/>
                          </a:solidFill>
                          <a:effectLst/>
                          <a:latin typeface="+mn-lt"/>
                          <a:ea typeface="Calibri" panose="020F0502020204030204" pitchFamily="34" charset="0"/>
                          <a:cs typeface="Times New Roman" panose="02020603050405020304" pitchFamily="18" charset="0"/>
                        </a:rPr>
                        <a:t>South East Asia</a:t>
                      </a:r>
                      <a:endParaRPr lang="en-US" sz="14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15000"/>
                        </a:lnSpc>
                        <a:spcAft>
                          <a:spcPts val="0"/>
                        </a:spcAft>
                      </a:pPr>
                      <a:r>
                        <a:rPr lang="en-AU" sz="1400" b="1" dirty="0" smtClean="0">
                          <a:solidFill>
                            <a:srgbClr val="FF0000"/>
                          </a:solidFill>
                          <a:effectLst/>
                          <a:latin typeface="+mn-lt"/>
                          <a:ea typeface="Calibri"/>
                          <a:cs typeface="Times New Roman"/>
                        </a:rPr>
                        <a:t>2.63</a:t>
                      </a:r>
                      <a:endParaRPr lang="en-AU" sz="1400" b="1" dirty="0">
                        <a:solidFill>
                          <a:srgbClr val="FF0000"/>
                        </a:solidFill>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15000"/>
                        </a:lnSpc>
                        <a:spcAft>
                          <a:spcPts val="0"/>
                        </a:spcAft>
                      </a:pPr>
                      <a:r>
                        <a:rPr lang="en-AU" sz="1400" b="1" dirty="0" smtClean="0">
                          <a:solidFill>
                            <a:srgbClr val="FF0000"/>
                          </a:solidFill>
                          <a:effectLst/>
                          <a:latin typeface="+mn-lt"/>
                          <a:ea typeface="Calibri"/>
                          <a:cs typeface="Times New Roman"/>
                        </a:rPr>
                        <a:t>2.07-3.33</a:t>
                      </a:r>
                      <a:endParaRPr lang="en-AU" sz="1400" b="1" dirty="0">
                        <a:solidFill>
                          <a:srgbClr val="FF0000"/>
                        </a:solidFill>
                        <a:effectLst/>
                        <a:latin typeface="+mn-lt"/>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AU" sz="1400" b="1" dirty="0" smtClean="0">
                          <a:solidFill>
                            <a:srgbClr val="FF0000"/>
                          </a:solidFill>
                          <a:effectLst/>
                          <a:latin typeface="+mn-lt"/>
                          <a:ea typeface="Calibri"/>
                          <a:cs typeface="Arial" panose="020B0604020202020204" pitchFamily="34" charset="0"/>
                        </a:rPr>
                        <a:t>&lt;0.001</a:t>
                      </a:r>
                      <a:endParaRPr lang="en-AU" sz="1400" b="1" dirty="0">
                        <a:solidFill>
                          <a:srgbClr val="FF0000"/>
                        </a:solidFill>
                        <a:effectLst/>
                        <a:latin typeface="+mn-lt"/>
                        <a:ea typeface="Calibri"/>
                        <a:cs typeface="Arial" panose="020B0604020202020204" pitchFamily="34" charset="0"/>
                      </a:endParaRPr>
                    </a:p>
                  </a:txBody>
                  <a:tcPr marL="68580" marR="68580" marT="0" marB="0">
                    <a:solidFill>
                      <a:schemeClr val="bg1"/>
                    </a:solidFill>
                  </a:tcPr>
                </a:tc>
              </a:tr>
              <a:tr h="212697">
                <a:tc>
                  <a:txBody>
                    <a:bodyPr/>
                    <a:lstStyle/>
                    <a:p>
                      <a:pPr lvl="1" algn="l">
                        <a:lnSpc>
                          <a:spcPct val="100000"/>
                        </a:lnSpc>
                        <a:spcAft>
                          <a:spcPts val="0"/>
                        </a:spcAft>
                      </a:pPr>
                      <a:r>
                        <a:rPr lang="en-AU" sz="1400" b="0" dirty="0" smtClean="0">
                          <a:solidFill>
                            <a:schemeClr val="tx1"/>
                          </a:solidFill>
                          <a:effectLst/>
                          <a:latin typeface="+mn-lt"/>
                          <a:ea typeface="Calibri" panose="020F0502020204030204" pitchFamily="34" charset="0"/>
                          <a:cs typeface="Times New Roman" panose="02020603050405020304" pitchFamily="18" charset="0"/>
                        </a:rPr>
                        <a:t>North West Europe</a:t>
                      </a:r>
                    </a:p>
                  </a:txBody>
                  <a:tcPr marL="68580" marR="68580" marT="0" marB="0">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15000"/>
                        </a:lnSpc>
                        <a:spcAft>
                          <a:spcPts val="0"/>
                        </a:spcAft>
                      </a:pPr>
                      <a:r>
                        <a:rPr lang="en-AU" sz="1400" b="0" dirty="0" smtClean="0">
                          <a:solidFill>
                            <a:schemeClr val="tx1"/>
                          </a:solidFill>
                          <a:effectLst/>
                          <a:latin typeface="+mn-lt"/>
                          <a:ea typeface="Calibri"/>
                          <a:cs typeface="Times New Roman"/>
                        </a:rPr>
                        <a:t>0.91</a:t>
                      </a:r>
                      <a:endParaRPr lang="en-AU" sz="1400" b="0" dirty="0">
                        <a:solidFill>
                          <a:schemeClr val="tx1"/>
                        </a:solidFill>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15000"/>
                        </a:lnSpc>
                        <a:spcAft>
                          <a:spcPts val="0"/>
                        </a:spcAft>
                      </a:pPr>
                      <a:r>
                        <a:rPr lang="en-AU" sz="1400" b="0" dirty="0" smtClean="0">
                          <a:solidFill>
                            <a:schemeClr val="tx1"/>
                          </a:solidFill>
                          <a:effectLst/>
                          <a:latin typeface="+mn-lt"/>
                          <a:ea typeface="Calibri"/>
                          <a:cs typeface="Times New Roman"/>
                        </a:rPr>
                        <a:t>0.76-1.25</a:t>
                      </a:r>
                      <a:endParaRPr lang="en-AU" sz="1400" b="0" dirty="0">
                        <a:solidFill>
                          <a:schemeClr val="tx1"/>
                        </a:solidFill>
                        <a:effectLst/>
                        <a:latin typeface="+mn-lt"/>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AU" sz="1400" b="0" dirty="0" smtClean="0">
                          <a:solidFill>
                            <a:schemeClr val="tx1"/>
                          </a:solidFill>
                          <a:effectLst/>
                          <a:latin typeface="+mn-lt"/>
                          <a:ea typeface="Calibri"/>
                          <a:cs typeface="Arial" panose="020B0604020202020204" pitchFamily="34" charset="0"/>
                        </a:rPr>
                        <a:t>0.562</a:t>
                      </a:r>
                      <a:endParaRPr lang="en-AU" sz="1400" b="0" dirty="0">
                        <a:solidFill>
                          <a:schemeClr val="tx1"/>
                        </a:solidFill>
                        <a:effectLst/>
                        <a:latin typeface="+mn-lt"/>
                        <a:ea typeface="Calibri"/>
                        <a:cs typeface="Arial" panose="020B0604020202020204" pitchFamily="34" charset="0"/>
                      </a:endParaRPr>
                    </a:p>
                  </a:txBody>
                  <a:tcPr marL="68580" marR="68580" marT="0" marB="0">
                    <a:solidFill>
                      <a:schemeClr val="bg1"/>
                    </a:solidFill>
                  </a:tcPr>
                </a:tc>
              </a:tr>
              <a:tr h="212697">
                <a:tc>
                  <a:txBody>
                    <a:bodyPr/>
                    <a:lstStyle/>
                    <a:p>
                      <a:pPr lvl="1" algn="l">
                        <a:lnSpc>
                          <a:spcPct val="100000"/>
                        </a:lnSpc>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Americas All</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00000"/>
                        </a:lnSpc>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1.36</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00000"/>
                        </a:lnSpc>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0.92-2.02</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0000"/>
                        </a:lnSpc>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0.127</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r>
              <a:tr h="212697">
                <a:tc>
                  <a:txBody>
                    <a:bodyPr/>
                    <a:lstStyle/>
                    <a:p>
                      <a:pPr lvl="1" algn="l">
                        <a:lnSpc>
                          <a:spcPct val="100000"/>
                        </a:lnSpc>
                        <a:spcAft>
                          <a:spcPts val="0"/>
                        </a:spcAft>
                      </a:pPr>
                      <a:r>
                        <a:rPr lang="en-US" sz="1400" b="1" dirty="0" smtClean="0">
                          <a:solidFill>
                            <a:srgbClr val="FF0000"/>
                          </a:solidFill>
                          <a:effectLst/>
                          <a:latin typeface="+mn-lt"/>
                          <a:ea typeface="Calibri" panose="020F0502020204030204" pitchFamily="34" charset="0"/>
                          <a:cs typeface="Times New Roman" panose="02020603050405020304" pitchFamily="18" charset="0"/>
                        </a:rPr>
                        <a:t>North East Asia</a:t>
                      </a:r>
                    </a:p>
                  </a:txBody>
                  <a:tcPr marL="68580" marR="68580" marT="0" marB="0">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00000"/>
                        </a:lnSpc>
                        <a:spcAft>
                          <a:spcPts val="0"/>
                        </a:spcAft>
                      </a:pPr>
                      <a:r>
                        <a:rPr lang="en-US" sz="1400" b="1" dirty="0" smtClean="0">
                          <a:solidFill>
                            <a:srgbClr val="FF0000"/>
                          </a:solidFill>
                          <a:effectLst/>
                          <a:latin typeface="+mn-lt"/>
                          <a:ea typeface="Calibri" panose="020F0502020204030204" pitchFamily="34" charset="0"/>
                          <a:cs typeface="Times New Roman" panose="02020603050405020304" pitchFamily="18" charset="0"/>
                        </a:rPr>
                        <a:t>1.35</a:t>
                      </a:r>
                      <a:endParaRPr lang="en-US" sz="14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00000"/>
                        </a:lnSpc>
                        <a:spcAft>
                          <a:spcPts val="0"/>
                        </a:spcAft>
                      </a:pPr>
                      <a:r>
                        <a:rPr lang="en-US" sz="1400" b="1" dirty="0" smtClean="0">
                          <a:solidFill>
                            <a:srgbClr val="FF0000"/>
                          </a:solidFill>
                          <a:effectLst/>
                          <a:latin typeface="+mn-lt"/>
                          <a:ea typeface="Calibri" panose="020F0502020204030204" pitchFamily="34" charset="0"/>
                          <a:cs typeface="Times New Roman" panose="02020603050405020304" pitchFamily="18" charset="0"/>
                        </a:rPr>
                        <a:t>0.89-2.05</a:t>
                      </a:r>
                      <a:endParaRPr lang="en-US" sz="14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0000"/>
                        </a:lnSpc>
                        <a:spcAft>
                          <a:spcPts val="0"/>
                        </a:spcAft>
                      </a:pPr>
                      <a:r>
                        <a:rPr lang="en-US" sz="1400" b="1" dirty="0" smtClean="0">
                          <a:solidFill>
                            <a:srgbClr val="FF0000"/>
                          </a:solidFill>
                          <a:effectLst/>
                          <a:latin typeface="+mn-lt"/>
                          <a:ea typeface="Calibri" panose="020F0502020204030204" pitchFamily="34" charset="0"/>
                          <a:cs typeface="Times New Roman" panose="02020603050405020304" pitchFamily="18" charset="0"/>
                        </a:rPr>
                        <a:t>0.025</a:t>
                      </a:r>
                      <a:endParaRPr lang="en-US" sz="14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r>
              <a:tr h="212697">
                <a:tc>
                  <a:txBody>
                    <a:bodyPr/>
                    <a:lstStyle/>
                    <a:p>
                      <a:pPr lvl="1" algn="l">
                        <a:lnSpc>
                          <a:spcPct val="100000"/>
                        </a:lnSpc>
                        <a:spcAft>
                          <a:spcPts val="0"/>
                        </a:spcAft>
                      </a:pPr>
                      <a:r>
                        <a:rPr lang="en-US" sz="1400" b="1" dirty="0" smtClean="0">
                          <a:solidFill>
                            <a:srgbClr val="FF0000"/>
                          </a:solidFill>
                          <a:effectLst/>
                          <a:latin typeface="+mn-lt"/>
                          <a:ea typeface="Calibri" panose="020F0502020204030204" pitchFamily="34" charset="0"/>
                          <a:cs typeface="Times New Roman" panose="02020603050405020304" pitchFamily="18" charset="0"/>
                        </a:rPr>
                        <a:t>South Central Asia</a:t>
                      </a:r>
                      <a:endParaRPr lang="en-US" sz="14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bg1"/>
                    </a:solidFill>
                  </a:tcPr>
                </a:tc>
                <a:tc>
                  <a:txBody>
                    <a:bodyPr/>
                    <a:lstStyle/>
                    <a:p>
                      <a:pPr algn="ctr"/>
                      <a:r>
                        <a:rPr lang="en-US" sz="1400" b="1" dirty="0" smtClean="0">
                          <a:solidFill>
                            <a:srgbClr val="FF0000"/>
                          </a:solidFill>
                        </a:rPr>
                        <a:t>0.20</a:t>
                      </a:r>
                      <a:endParaRPr lang="en-US" sz="1400" b="1" dirty="0">
                        <a:solidFill>
                          <a:srgbClr val="FF0000"/>
                        </a:solidFill>
                      </a:endParaRPr>
                    </a:p>
                  </a:txBody>
                  <a:tcPr marL="68580" marR="68580" marT="0" marB="0">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1400" b="1" dirty="0" smtClean="0">
                          <a:solidFill>
                            <a:srgbClr val="FF0000"/>
                          </a:solidFill>
                        </a:rPr>
                        <a:t>0.05-0.82</a:t>
                      </a:r>
                      <a:endParaRPr lang="en-US" sz="1400" b="1" dirty="0">
                        <a:solidFill>
                          <a:srgbClr val="FF0000"/>
                        </a:solidFill>
                      </a:endParaRPr>
                    </a:p>
                  </a:txBody>
                  <a:tcPr marL="68580" marR="68580" marT="0" marB="0">
                    <a:solidFill>
                      <a:schemeClr val="bg1"/>
                    </a:solidFill>
                  </a:tcPr>
                </a:tc>
                <a:tc>
                  <a:txBody>
                    <a:bodyPr/>
                    <a:lstStyle/>
                    <a:p>
                      <a:pPr algn="ctr"/>
                      <a:r>
                        <a:rPr lang="en-US" sz="1400" b="1" dirty="0" smtClean="0">
                          <a:solidFill>
                            <a:srgbClr val="FF0000"/>
                          </a:solidFill>
                        </a:rPr>
                        <a:t>0.025</a:t>
                      </a:r>
                      <a:endParaRPr lang="en-US" sz="1400" b="1" dirty="0">
                        <a:solidFill>
                          <a:srgbClr val="FF0000"/>
                        </a:solidFill>
                      </a:endParaRPr>
                    </a:p>
                  </a:txBody>
                  <a:tcPr marL="68580" marR="68580" marT="0" marB="0">
                    <a:solidFill>
                      <a:schemeClr val="bg1"/>
                    </a:solidFill>
                  </a:tcPr>
                </a:tc>
              </a:tr>
              <a:tr h="212697">
                <a:tc>
                  <a:txBody>
                    <a:bodyPr/>
                    <a:lstStyle/>
                    <a:p>
                      <a:pPr lvl="1" algn="l">
                        <a:lnSpc>
                          <a:spcPct val="100000"/>
                        </a:lnSpc>
                        <a:spcAft>
                          <a:spcPts val="0"/>
                        </a:spcAft>
                      </a:pPr>
                      <a:r>
                        <a:rPr lang="en-US" sz="1400" b="0" dirty="0" smtClean="0">
                          <a:effectLst/>
                          <a:latin typeface="+mn-lt"/>
                          <a:ea typeface="Calibri" panose="020F0502020204030204" pitchFamily="34" charset="0"/>
                          <a:cs typeface="Times New Roman" panose="02020603050405020304" pitchFamily="18" charset="0"/>
                        </a:rPr>
                        <a:t>Sub-Saharan Africa</a:t>
                      </a:r>
                      <a:endParaRPr lang="en-US" sz="1400" b="0" dirty="0">
                        <a:effectLst/>
                        <a:latin typeface="+mn-lt"/>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00000"/>
                        </a:lnSpc>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1.03</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00000"/>
                        </a:lnSpc>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0.53-1.99</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0000"/>
                        </a:lnSpc>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0.933</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r>
              <a:tr h="212697">
                <a:tc>
                  <a:txBody>
                    <a:bodyPr/>
                    <a:lstStyle/>
                    <a:p>
                      <a:pPr lvl="1" algn="l">
                        <a:lnSpc>
                          <a:spcPct val="100000"/>
                        </a:lnSpc>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Others</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00000"/>
                        </a:lnSpc>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0.66</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00000"/>
                        </a:lnSpc>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0.44-1.01</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0000"/>
                        </a:lnSpc>
                        <a:spcAft>
                          <a:spcPts val="0"/>
                        </a:spcAft>
                      </a:pPr>
                      <a:r>
                        <a:rPr lang="en-US" sz="1400" b="0" dirty="0" smtClean="0">
                          <a:solidFill>
                            <a:schemeClr val="tx1"/>
                          </a:solidFill>
                          <a:effectLst/>
                          <a:latin typeface="+mn-lt"/>
                          <a:ea typeface="Calibri" panose="020F0502020204030204" pitchFamily="34" charset="0"/>
                          <a:cs typeface="Times New Roman" panose="02020603050405020304" pitchFamily="18" charset="0"/>
                        </a:rPr>
                        <a:t>0.058</a:t>
                      </a:r>
                      <a:endParaRPr lang="en-US"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bg1"/>
                    </a:solidFill>
                  </a:tcPr>
                </a:tc>
              </a:tr>
            </a:tbl>
          </a:graphicData>
        </a:graphic>
      </p:graphicFrame>
      <p:sp>
        <p:nvSpPr>
          <p:cNvPr id="4" name="Title 3"/>
          <p:cNvSpPr>
            <a:spLocks noGrp="1"/>
          </p:cNvSpPr>
          <p:nvPr>
            <p:ph type="title"/>
          </p:nvPr>
        </p:nvSpPr>
        <p:spPr/>
        <p:txBody>
          <a:bodyPr/>
          <a:lstStyle/>
          <a:p>
            <a:r>
              <a:rPr lang="en-US" dirty="0" smtClean="0"/>
              <a:t>Results - Multivariate analysis</a:t>
            </a:r>
            <a:endParaRPr lang="en-US" dirty="0"/>
          </a:p>
        </p:txBody>
      </p:sp>
      <p:sp>
        <p:nvSpPr>
          <p:cNvPr id="5" name="Footer Placeholder 4"/>
          <p:cNvSpPr>
            <a:spLocks noGrp="1"/>
          </p:cNvSpPr>
          <p:nvPr>
            <p:ph type="ftr" sz="quarter" idx="16"/>
          </p:nvPr>
        </p:nvSpPr>
        <p:spPr/>
        <p:txBody>
          <a:bodyPr/>
          <a:lstStyle/>
          <a:p>
            <a:r>
              <a:rPr lang="en-US" dirty="0"/>
              <a:t>Advanced HIV diagnoses among Australian GBM 2007-</a:t>
            </a:r>
            <a:r>
              <a:rPr lang="en-US" dirty="0" smtClean="0"/>
              <a:t>2016 </a:t>
            </a:r>
            <a:endParaRPr lang="en-US" dirty="0"/>
          </a:p>
        </p:txBody>
      </p:sp>
    </p:spTree>
    <p:extLst>
      <p:ext uri="{BB962C8B-B14F-4D97-AF65-F5344CB8AC3E}">
        <p14:creationId xmlns:p14="http://schemas.microsoft.com/office/powerpoint/2010/main" val="2147608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endParaRPr lang="en-US"/>
          </a:p>
        </p:txBody>
      </p:sp>
      <p:sp>
        <p:nvSpPr>
          <p:cNvPr id="8" name="Content Placeholder 7"/>
          <p:cNvSpPr>
            <a:spLocks noGrp="1"/>
          </p:cNvSpPr>
          <p:nvPr>
            <p:ph sz="quarter" idx="13"/>
          </p:nvPr>
        </p:nvSpPr>
        <p:spPr/>
        <p:txBody>
          <a:bodyPr/>
          <a:lstStyle/>
          <a:p>
            <a:pPr marL="457200" indent="-457200">
              <a:buFont typeface="Arial" panose="020B0604020202020204" pitchFamily="34" charset="0"/>
              <a:buChar char="•"/>
            </a:pPr>
            <a:endParaRPr lang="en-US" sz="2600" b="0" dirty="0"/>
          </a:p>
          <a:p>
            <a:pPr marL="457200" indent="-457200">
              <a:buFont typeface="Arial" panose="020B0604020202020204" pitchFamily="34" charset="0"/>
              <a:buChar char="•"/>
            </a:pPr>
            <a:r>
              <a:rPr lang="en-US" sz="2600" b="0" dirty="0"/>
              <a:t>A</a:t>
            </a:r>
            <a:r>
              <a:rPr lang="en-US" sz="2600" b="0" dirty="0" smtClean="0"/>
              <a:t>dvanced HIV diagnoses among GBM are associated with a small number of factors:</a:t>
            </a:r>
          </a:p>
          <a:p>
            <a:pPr marL="1200150" lvl="1" indent="-457200">
              <a:buFont typeface="Arial" panose="020B0604020202020204" pitchFamily="34" charset="0"/>
              <a:buChar char="•"/>
            </a:pPr>
            <a:r>
              <a:rPr lang="en-US" sz="2400" dirty="0" smtClean="0"/>
              <a:t>Age: </a:t>
            </a:r>
            <a:r>
              <a:rPr lang="en-US" sz="2400" dirty="0"/>
              <a:t>30-39, 40-49, 50-59, 60+ </a:t>
            </a:r>
          </a:p>
          <a:p>
            <a:pPr marL="1200150" lvl="1" indent="-457200">
              <a:buFont typeface="Arial" panose="020B0604020202020204" pitchFamily="34" charset="0"/>
              <a:buChar char="•"/>
            </a:pPr>
            <a:endParaRPr lang="en-US" sz="800" dirty="0"/>
          </a:p>
          <a:p>
            <a:pPr marL="1200150" lvl="1" indent="-457200">
              <a:buFont typeface="Arial" panose="020B0604020202020204" pitchFamily="34" charset="0"/>
              <a:buChar char="•"/>
            </a:pPr>
            <a:r>
              <a:rPr lang="en-US" sz="2400" dirty="0"/>
              <a:t>Exposure: Bisexual, MSM + IDU </a:t>
            </a:r>
          </a:p>
          <a:p>
            <a:pPr marL="1200150" lvl="1" indent="-457200">
              <a:buFont typeface="Arial" panose="020B0604020202020204" pitchFamily="34" charset="0"/>
              <a:buChar char="•"/>
            </a:pPr>
            <a:endParaRPr lang="en-US" sz="800" dirty="0"/>
          </a:p>
          <a:p>
            <a:pPr marL="1200150" lvl="1" indent="-457200">
              <a:buFont typeface="Arial" panose="020B0604020202020204" pitchFamily="34" charset="0"/>
              <a:buChar char="•"/>
            </a:pPr>
            <a:r>
              <a:rPr lang="en-US" sz="2400" dirty="0"/>
              <a:t>Region of birth: South East Asia and North East </a:t>
            </a:r>
            <a:r>
              <a:rPr lang="en-US" sz="2400" dirty="0" smtClean="0"/>
              <a:t>Asia</a:t>
            </a:r>
          </a:p>
          <a:p>
            <a:pPr marL="1200150" lvl="1" indent="-457200">
              <a:buFont typeface="Arial" panose="020B0604020202020204" pitchFamily="34" charset="0"/>
              <a:buChar char="•"/>
            </a:pPr>
            <a:endParaRPr lang="en-US" sz="800" dirty="0"/>
          </a:p>
          <a:p>
            <a:pPr marL="457200" indent="-457200">
              <a:buFont typeface="Arial" panose="020B0604020202020204" pitchFamily="34" charset="0"/>
              <a:buChar char="•"/>
            </a:pPr>
            <a:r>
              <a:rPr lang="en-US" sz="2600" b="0" dirty="0"/>
              <a:t>M</a:t>
            </a:r>
            <a:r>
              <a:rPr lang="en-US" sz="2600" b="0" dirty="0" smtClean="0"/>
              <a:t>en with these characteristics account for most advanced infections among GBM </a:t>
            </a:r>
          </a:p>
          <a:p>
            <a:endParaRPr lang="en-US" sz="1600" b="0" i="1" dirty="0" smtClean="0"/>
          </a:p>
          <a:p>
            <a:pPr lvl="1"/>
            <a:endParaRPr lang="en-US" sz="2200" dirty="0"/>
          </a:p>
          <a:p>
            <a:pPr marL="457200" indent="-457200">
              <a:buFont typeface="Arial" panose="020B0604020202020204" pitchFamily="34" charset="0"/>
              <a:buChar char="•"/>
            </a:pPr>
            <a:endParaRPr lang="en-US" sz="2600" dirty="0"/>
          </a:p>
          <a:p>
            <a:endParaRPr lang="en-US" sz="2200" dirty="0"/>
          </a:p>
        </p:txBody>
      </p:sp>
      <p:sp>
        <p:nvSpPr>
          <p:cNvPr id="3" name="Title 2"/>
          <p:cNvSpPr>
            <a:spLocks noGrp="1"/>
          </p:cNvSpPr>
          <p:nvPr>
            <p:ph type="title"/>
          </p:nvPr>
        </p:nvSpPr>
        <p:spPr/>
        <p:txBody>
          <a:bodyPr/>
          <a:lstStyle/>
          <a:p>
            <a:r>
              <a:rPr lang="en-US" smtClean="0"/>
              <a:t>Conclusions </a:t>
            </a:r>
            <a:endParaRPr lang="en-US" dirty="0"/>
          </a:p>
        </p:txBody>
      </p:sp>
      <p:sp>
        <p:nvSpPr>
          <p:cNvPr id="2" name="Slide Number Placeholder 1"/>
          <p:cNvSpPr>
            <a:spLocks noGrp="1"/>
          </p:cNvSpPr>
          <p:nvPr>
            <p:ph type="sldNum" sz="quarter" idx="15"/>
          </p:nvPr>
        </p:nvSpPr>
        <p:spPr/>
        <p:txBody>
          <a:bodyPr/>
          <a:lstStyle/>
          <a:p>
            <a:fld id="{8C385F23-470B-B540-9492-8220B9E90E81}" type="slidenum">
              <a:rPr lang="en-US" smtClean="0"/>
              <a:pPr/>
              <a:t>5</a:t>
            </a:fld>
            <a:endParaRPr lang="en-US" dirty="0"/>
          </a:p>
        </p:txBody>
      </p:sp>
      <p:sp>
        <p:nvSpPr>
          <p:cNvPr id="14" name="Footer Placeholder 13"/>
          <p:cNvSpPr>
            <a:spLocks noGrp="1"/>
          </p:cNvSpPr>
          <p:nvPr>
            <p:ph type="ftr" sz="quarter" idx="16"/>
          </p:nvPr>
        </p:nvSpPr>
        <p:spPr/>
        <p:txBody>
          <a:bodyPr/>
          <a:lstStyle/>
          <a:p>
            <a:r>
              <a:rPr lang="en-US" dirty="0"/>
              <a:t>Advanced HIV diagnoses among Australian GBM 2007-2016</a:t>
            </a:r>
          </a:p>
        </p:txBody>
      </p:sp>
    </p:spTree>
    <p:extLst>
      <p:ext uri="{BB962C8B-B14F-4D97-AF65-F5344CB8AC3E}">
        <p14:creationId xmlns:p14="http://schemas.microsoft.com/office/powerpoint/2010/main" val="2736787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Thanks to</a:t>
            </a:r>
            <a:endParaRPr lang="en-US" dirty="0"/>
          </a:p>
        </p:txBody>
      </p:sp>
      <p:sp>
        <p:nvSpPr>
          <p:cNvPr id="3" name="Text Placeholder 2"/>
          <p:cNvSpPr>
            <a:spLocks noGrp="1"/>
          </p:cNvSpPr>
          <p:nvPr>
            <p:ph type="body" sz="quarter" idx="11"/>
          </p:nvPr>
        </p:nvSpPr>
        <p:spPr/>
        <p:txBody>
          <a:bodyPr/>
          <a:lstStyle/>
          <a:p>
            <a:r>
              <a:rPr lang="en-US" dirty="0" smtClean="0">
                <a:solidFill>
                  <a:schemeClr val="tx1"/>
                </a:solidFill>
              </a:rPr>
              <a:t>State and territory HIV surveillance officers</a:t>
            </a:r>
          </a:p>
          <a:p>
            <a:endParaRPr lang="en-US" sz="800" dirty="0">
              <a:solidFill>
                <a:schemeClr val="tx1"/>
              </a:solidFill>
            </a:endParaRPr>
          </a:p>
          <a:p>
            <a:r>
              <a:rPr lang="en-US" dirty="0" smtClean="0">
                <a:solidFill>
                  <a:schemeClr val="tx1"/>
                </a:solidFill>
              </a:rPr>
              <a:t>Handan Wand</a:t>
            </a:r>
          </a:p>
          <a:p>
            <a:endParaRPr lang="en-US" sz="800" dirty="0" smtClean="0">
              <a:solidFill>
                <a:schemeClr val="tx1"/>
              </a:solidFill>
            </a:endParaRPr>
          </a:p>
          <a:p>
            <a:r>
              <a:rPr lang="en-US" dirty="0" smtClean="0">
                <a:solidFill>
                  <a:schemeClr val="tx1"/>
                </a:solidFill>
              </a:rPr>
              <a:t>Hamish McManus</a:t>
            </a:r>
          </a:p>
          <a:p>
            <a:endParaRPr lang="en-US" sz="800" dirty="0">
              <a:solidFill>
                <a:schemeClr val="tx1"/>
              </a:solidFill>
            </a:endParaRPr>
          </a:p>
          <a:p>
            <a:r>
              <a:rPr lang="en-US" dirty="0" smtClean="0">
                <a:solidFill>
                  <a:schemeClr val="tx1"/>
                </a:solidFill>
              </a:rPr>
              <a:t>Rebecca Guy</a:t>
            </a:r>
          </a:p>
          <a:p>
            <a:endParaRPr lang="en-US" sz="800" dirty="0">
              <a:solidFill>
                <a:schemeClr val="tx1"/>
              </a:solidFill>
            </a:endParaRPr>
          </a:p>
          <a:p>
            <a:r>
              <a:rPr lang="en-US" dirty="0" smtClean="0">
                <a:solidFill>
                  <a:schemeClr val="tx1"/>
                </a:solidFill>
              </a:rPr>
              <a:t>Garrett Prestage</a:t>
            </a:r>
          </a:p>
          <a:p>
            <a:endParaRPr lang="en-US" sz="800" dirty="0" smtClean="0">
              <a:solidFill>
                <a:schemeClr val="tx1"/>
              </a:solidFill>
            </a:endParaRPr>
          </a:p>
          <a:p>
            <a:r>
              <a:rPr lang="en-US" dirty="0" smtClean="0">
                <a:solidFill>
                  <a:schemeClr val="tx1"/>
                </a:solidFill>
              </a:rPr>
              <a:t>Shawn </a:t>
            </a:r>
            <a:r>
              <a:rPr lang="en-US" dirty="0" err="1" smtClean="0">
                <a:solidFill>
                  <a:schemeClr val="tx1"/>
                </a:solidFill>
              </a:rPr>
              <a:t>Clackett</a:t>
            </a:r>
            <a:endParaRPr lang="en-US" dirty="0">
              <a:solidFill>
                <a:schemeClr val="tx1"/>
              </a:solidFill>
            </a:endParaRPr>
          </a:p>
          <a:p>
            <a:endParaRPr lang="en-US" dirty="0">
              <a:solidFill>
                <a:schemeClr val="tx1"/>
              </a:solidFill>
            </a:endParaRPr>
          </a:p>
        </p:txBody>
      </p:sp>
      <p:sp>
        <p:nvSpPr>
          <p:cNvPr id="4" name="Footer Placeholder 3"/>
          <p:cNvSpPr>
            <a:spLocks noGrp="1"/>
          </p:cNvSpPr>
          <p:nvPr>
            <p:ph type="ftr" sz="quarter" idx="12"/>
          </p:nvPr>
        </p:nvSpPr>
        <p:spPr/>
        <p:txBody>
          <a:bodyPr/>
          <a:lstStyle/>
          <a:p>
            <a:r>
              <a:rPr lang="en-US" dirty="0" smtClean="0"/>
              <a:t>Advanced HIV diagnoses among Australian GBM 2007-2016</a:t>
            </a:r>
          </a:p>
        </p:txBody>
      </p:sp>
      <p:sp>
        <p:nvSpPr>
          <p:cNvPr id="5" name="Slide Number Placeholder 4"/>
          <p:cNvSpPr>
            <a:spLocks noGrp="1"/>
          </p:cNvSpPr>
          <p:nvPr>
            <p:ph type="sldNum" sz="quarter" idx="13"/>
          </p:nvPr>
        </p:nvSpPr>
        <p:spPr/>
        <p:txBody>
          <a:bodyPr/>
          <a:lstStyle/>
          <a:p>
            <a:fld id="{8C385F23-470B-B540-9492-8220B9E90E81}" type="slidenum">
              <a:rPr lang="en-US" smtClean="0"/>
              <a:pPr/>
              <a:t>6</a:t>
            </a:fld>
            <a:endParaRPr lang="en-US" dirty="0"/>
          </a:p>
        </p:txBody>
      </p:sp>
    </p:spTree>
    <p:extLst>
      <p:ext uri="{BB962C8B-B14F-4D97-AF65-F5344CB8AC3E}">
        <p14:creationId xmlns:p14="http://schemas.microsoft.com/office/powerpoint/2010/main" val="2276824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Kirby_Templates_2017-4x3">
  <a:themeElements>
    <a:clrScheme name="Custom 2">
      <a:dk1>
        <a:sysClr val="windowText" lastClr="000000"/>
      </a:dk1>
      <a:lt1>
        <a:sysClr val="window" lastClr="FFFFFF"/>
      </a:lt1>
      <a:dk2>
        <a:srgbClr val="E66423"/>
      </a:dk2>
      <a:lt2>
        <a:srgbClr val="BE9D5A"/>
      </a:lt2>
      <a:accent1>
        <a:srgbClr val="F06E82"/>
      </a:accent1>
      <a:accent2>
        <a:srgbClr val="C3141E"/>
      </a:accent2>
      <a:accent3>
        <a:srgbClr val="6E418C"/>
      </a:accent3>
      <a:accent4>
        <a:srgbClr val="00AACD"/>
      </a:accent4>
      <a:accent5>
        <a:srgbClr val="145A82"/>
      </a:accent5>
      <a:accent6>
        <a:srgbClr val="1E783C"/>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8_02 Contents">
  <a:themeElements>
    <a:clrScheme name="Custom 2">
      <a:dk1>
        <a:sysClr val="windowText" lastClr="000000"/>
      </a:dk1>
      <a:lt1>
        <a:sysClr val="window" lastClr="FFFFFF"/>
      </a:lt1>
      <a:dk2>
        <a:srgbClr val="E66423"/>
      </a:dk2>
      <a:lt2>
        <a:srgbClr val="BE9D5A"/>
      </a:lt2>
      <a:accent1>
        <a:srgbClr val="F06E82"/>
      </a:accent1>
      <a:accent2>
        <a:srgbClr val="C3141E"/>
      </a:accent2>
      <a:accent3>
        <a:srgbClr val="6E418C"/>
      </a:accent3>
      <a:accent4>
        <a:srgbClr val="00AACD"/>
      </a:accent4>
      <a:accent5>
        <a:srgbClr val="145A82"/>
      </a:accent5>
      <a:accent6>
        <a:srgbClr val="1E783C"/>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9_02 Contents">
  <a:themeElements>
    <a:clrScheme name="Custom 2">
      <a:dk1>
        <a:sysClr val="windowText" lastClr="000000"/>
      </a:dk1>
      <a:lt1>
        <a:sysClr val="window" lastClr="FFFFFF"/>
      </a:lt1>
      <a:dk2>
        <a:srgbClr val="E66423"/>
      </a:dk2>
      <a:lt2>
        <a:srgbClr val="BE9D5A"/>
      </a:lt2>
      <a:accent1>
        <a:srgbClr val="F06E82"/>
      </a:accent1>
      <a:accent2>
        <a:srgbClr val="C3141E"/>
      </a:accent2>
      <a:accent3>
        <a:srgbClr val="6E418C"/>
      </a:accent3>
      <a:accent4>
        <a:srgbClr val="00AACD"/>
      </a:accent4>
      <a:accent5>
        <a:srgbClr val="145A82"/>
      </a:accent5>
      <a:accent6>
        <a:srgbClr val="1E783C"/>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02 Contents">
  <a:themeElements>
    <a:clrScheme name="Custom 2">
      <a:dk1>
        <a:sysClr val="windowText" lastClr="000000"/>
      </a:dk1>
      <a:lt1>
        <a:sysClr val="window" lastClr="FFFFFF"/>
      </a:lt1>
      <a:dk2>
        <a:srgbClr val="E66423"/>
      </a:dk2>
      <a:lt2>
        <a:srgbClr val="BE9D5A"/>
      </a:lt2>
      <a:accent1>
        <a:srgbClr val="F06E82"/>
      </a:accent1>
      <a:accent2>
        <a:srgbClr val="C3141E"/>
      </a:accent2>
      <a:accent3>
        <a:srgbClr val="6E418C"/>
      </a:accent3>
      <a:accent4>
        <a:srgbClr val="00AACD"/>
      </a:accent4>
      <a:accent5>
        <a:srgbClr val="145A82"/>
      </a:accent5>
      <a:accent6>
        <a:srgbClr val="1E783C"/>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02 Contents">
  <a:themeElements>
    <a:clrScheme name="Custom 2">
      <a:dk1>
        <a:sysClr val="windowText" lastClr="000000"/>
      </a:dk1>
      <a:lt1>
        <a:sysClr val="window" lastClr="FFFFFF"/>
      </a:lt1>
      <a:dk2>
        <a:srgbClr val="E66423"/>
      </a:dk2>
      <a:lt2>
        <a:srgbClr val="BE9D5A"/>
      </a:lt2>
      <a:accent1>
        <a:srgbClr val="F06E82"/>
      </a:accent1>
      <a:accent2>
        <a:srgbClr val="C3141E"/>
      </a:accent2>
      <a:accent3>
        <a:srgbClr val="6E418C"/>
      </a:accent3>
      <a:accent4>
        <a:srgbClr val="00AACD"/>
      </a:accent4>
      <a:accent5>
        <a:srgbClr val="145A82"/>
      </a:accent5>
      <a:accent6>
        <a:srgbClr val="1E783C"/>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02 Contents">
  <a:themeElements>
    <a:clrScheme name="Custom 2">
      <a:dk1>
        <a:sysClr val="windowText" lastClr="000000"/>
      </a:dk1>
      <a:lt1>
        <a:sysClr val="window" lastClr="FFFFFF"/>
      </a:lt1>
      <a:dk2>
        <a:srgbClr val="E66423"/>
      </a:dk2>
      <a:lt2>
        <a:srgbClr val="BE9D5A"/>
      </a:lt2>
      <a:accent1>
        <a:srgbClr val="F06E82"/>
      </a:accent1>
      <a:accent2>
        <a:srgbClr val="C3141E"/>
      </a:accent2>
      <a:accent3>
        <a:srgbClr val="6E418C"/>
      </a:accent3>
      <a:accent4>
        <a:srgbClr val="00AACD"/>
      </a:accent4>
      <a:accent5>
        <a:srgbClr val="145A82"/>
      </a:accent5>
      <a:accent6>
        <a:srgbClr val="1E783C"/>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02 Contents">
  <a:themeElements>
    <a:clrScheme name="Custom 2">
      <a:dk1>
        <a:sysClr val="windowText" lastClr="000000"/>
      </a:dk1>
      <a:lt1>
        <a:sysClr val="window" lastClr="FFFFFF"/>
      </a:lt1>
      <a:dk2>
        <a:srgbClr val="E66423"/>
      </a:dk2>
      <a:lt2>
        <a:srgbClr val="BE9D5A"/>
      </a:lt2>
      <a:accent1>
        <a:srgbClr val="F06E82"/>
      </a:accent1>
      <a:accent2>
        <a:srgbClr val="C3141E"/>
      </a:accent2>
      <a:accent3>
        <a:srgbClr val="6E418C"/>
      </a:accent3>
      <a:accent4>
        <a:srgbClr val="00AACD"/>
      </a:accent4>
      <a:accent5>
        <a:srgbClr val="145A82"/>
      </a:accent5>
      <a:accent6>
        <a:srgbClr val="1E783C"/>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02 Contents">
  <a:themeElements>
    <a:clrScheme name="Custom 2">
      <a:dk1>
        <a:sysClr val="windowText" lastClr="000000"/>
      </a:dk1>
      <a:lt1>
        <a:sysClr val="window" lastClr="FFFFFF"/>
      </a:lt1>
      <a:dk2>
        <a:srgbClr val="E66423"/>
      </a:dk2>
      <a:lt2>
        <a:srgbClr val="BE9D5A"/>
      </a:lt2>
      <a:accent1>
        <a:srgbClr val="F06E82"/>
      </a:accent1>
      <a:accent2>
        <a:srgbClr val="C3141E"/>
      </a:accent2>
      <a:accent3>
        <a:srgbClr val="6E418C"/>
      </a:accent3>
      <a:accent4>
        <a:srgbClr val="00AACD"/>
      </a:accent4>
      <a:accent5>
        <a:srgbClr val="145A82"/>
      </a:accent5>
      <a:accent6>
        <a:srgbClr val="1E783C"/>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02 Contents">
  <a:themeElements>
    <a:clrScheme name="Custom 2">
      <a:dk1>
        <a:sysClr val="windowText" lastClr="000000"/>
      </a:dk1>
      <a:lt1>
        <a:sysClr val="window" lastClr="FFFFFF"/>
      </a:lt1>
      <a:dk2>
        <a:srgbClr val="E66423"/>
      </a:dk2>
      <a:lt2>
        <a:srgbClr val="BE9D5A"/>
      </a:lt2>
      <a:accent1>
        <a:srgbClr val="F06E82"/>
      </a:accent1>
      <a:accent2>
        <a:srgbClr val="C3141E"/>
      </a:accent2>
      <a:accent3>
        <a:srgbClr val="6E418C"/>
      </a:accent3>
      <a:accent4>
        <a:srgbClr val="00AACD"/>
      </a:accent4>
      <a:accent5>
        <a:srgbClr val="145A82"/>
      </a:accent5>
      <a:accent6>
        <a:srgbClr val="1E783C"/>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02 Contents">
  <a:themeElements>
    <a:clrScheme name="Custom 2">
      <a:dk1>
        <a:sysClr val="windowText" lastClr="000000"/>
      </a:dk1>
      <a:lt1>
        <a:sysClr val="window" lastClr="FFFFFF"/>
      </a:lt1>
      <a:dk2>
        <a:srgbClr val="E66423"/>
      </a:dk2>
      <a:lt2>
        <a:srgbClr val="BE9D5A"/>
      </a:lt2>
      <a:accent1>
        <a:srgbClr val="F06E82"/>
      </a:accent1>
      <a:accent2>
        <a:srgbClr val="C3141E"/>
      </a:accent2>
      <a:accent3>
        <a:srgbClr val="6E418C"/>
      </a:accent3>
      <a:accent4>
        <a:srgbClr val="00AACD"/>
      </a:accent4>
      <a:accent5>
        <a:srgbClr val="145A82"/>
      </a:accent5>
      <a:accent6>
        <a:srgbClr val="1E783C"/>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02 Contents">
  <a:themeElements>
    <a:clrScheme name="Custom 2">
      <a:dk1>
        <a:sysClr val="windowText" lastClr="000000"/>
      </a:dk1>
      <a:lt1>
        <a:sysClr val="window" lastClr="FFFFFF"/>
      </a:lt1>
      <a:dk2>
        <a:srgbClr val="E66423"/>
      </a:dk2>
      <a:lt2>
        <a:srgbClr val="BE9D5A"/>
      </a:lt2>
      <a:accent1>
        <a:srgbClr val="F06E82"/>
      </a:accent1>
      <a:accent2>
        <a:srgbClr val="C3141E"/>
      </a:accent2>
      <a:accent3>
        <a:srgbClr val="6E418C"/>
      </a:accent3>
      <a:accent4>
        <a:srgbClr val="00AACD"/>
      </a:accent4>
      <a:accent5>
        <a:srgbClr val="145A82"/>
      </a:accent5>
      <a:accent6>
        <a:srgbClr val="1E783C"/>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Kirby_Templates_2017-4x3</Template>
  <TotalTime>12205</TotalTime>
  <Words>733</Words>
  <Application>Microsoft Office PowerPoint</Application>
  <PresentationFormat>On-screen Show (4:3)</PresentationFormat>
  <Paragraphs>156</Paragraphs>
  <Slides>6</Slides>
  <Notes>6</Notes>
  <HiddenSlides>0</HiddenSlides>
  <MMClips>0</MMClips>
  <ScaleCrop>false</ScaleCrop>
  <HeadingPairs>
    <vt:vector size="4" baseType="variant">
      <vt:variant>
        <vt:lpstr>Theme</vt:lpstr>
      </vt:variant>
      <vt:variant>
        <vt:i4>11</vt:i4>
      </vt:variant>
      <vt:variant>
        <vt:lpstr>Slide Titles</vt:lpstr>
      </vt:variant>
      <vt:variant>
        <vt:i4>6</vt:i4>
      </vt:variant>
    </vt:vector>
  </HeadingPairs>
  <TitlesOfParts>
    <vt:vector size="17" baseType="lpstr">
      <vt:lpstr>Kirby_Templates_2017-4x3</vt:lpstr>
      <vt:lpstr>02 Contents</vt:lpstr>
      <vt:lpstr>1_02 Contents</vt:lpstr>
      <vt:lpstr>2_02 Contents</vt:lpstr>
      <vt:lpstr>3_02 Contents</vt:lpstr>
      <vt:lpstr>4_02 Contents</vt:lpstr>
      <vt:lpstr>5_02 Contents</vt:lpstr>
      <vt:lpstr>6_02 Contents</vt:lpstr>
      <vt:lpstr>7_02 Contents</vt:lpstr>
      <vt:lpstr>8_02 Contents</vt:lpstr>
      <vt:lpstr>9_02 Contents</vt:lpstr>
      <vt:lpstr>Advanced HIV diagnoses among gay and bisexual men in Australia 2007-2016  Phillip Keen, Handan Wand, Hamish McManus, Muhammad Jamil, Skye McGregor, James Ward, Andrew Grulich, Margaret Hellard, Robert Monaghan, Michelle Tobin, Garrett Prestage, Rebecca Guy.</vt:lpstr>
      <vt:lpstr>Definitions</vt:lpstr>
      <vt:lpstr>Late and Advanced HIV Diagnoses - Impacts</vt:lpstr>
      <vt:lpstr>Results - Multivariate analysis</vt:lpstr>
      <vt:lpstr>Conclusions </vt:lpstr>
      <vt:lpstr>PowerPoint Presentation</vt:lpstr>
    </vt:vector>
  </TitlesOfParts>
  <Company>Hewlett-Packard Company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Phillip Keen</dc:creator>
  <cp:lastModifiedBy>Phillip Keen</cp:lastModifiedBy>
  <cp:revision>176</cp:revision>
  <cp:lastPrinted>2018-09-20T03:57:25Z</cp:lastPrinted>
  <dcterms:created xsi:type="dcterms:W3CDTF">2018-09-13T07:55:14Z</dcterms:created>
  <dcterms:modified xsi:type="dcterms:W3CDTF">2018-11-13T05:23:01Z</dcterms:modified>
</cp:coreProperties>
</file>